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4"/>
  </p:sldMasterIdLst>
  <p:notesMasterIdLst>
    <p:notesMasterId r:id="rId20"/>
  </p:notesMasterIdLst>
  <p:sldIdLst>
    <p:sldId id="259" r:id="rId5"/>
    <p:sldId id="294" r:id="rId6"/>
    <p:sldId id="278" r:id="rId7"/>
    <p:sldId id="281" r:id="rId8"/>
    <p:sldId id="295" r:id="rId9"/>
    <p:sldId id="296" r:id="rId10"/>
    <p:sldId id="282" r:id="rId11"/>
    <p:sldId id="283" r:id="rId12"/>
    <p:sldId id="284" r:id="rId13"/>
    <p:sldId id="297" r:id="rId14"/>
    <p:sldId id="298" r:id="rId15"/>
    <p:sldId id="285" r:id="rId16"/>
    <p:sldId id="299" r:id="rId17"/>
    <p:sldId id="286" r:id="rId18"/>
    <p:sldId id="29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25ADAF13-0E6A-4ABC-8D77-1CCE6E04C972}">
          <p14:sldIdLst>
            <p14:sldId id="259"/>
            <p14:sldId id="294"/>
            <p14:sldId id="278"/>
            <p14:sldId id="281"/>
            <p14:sldId id="295"/>
            <p14:sldId id="296"/>
            <p14:sldId id="282"/>
            <p14:sldId id="283"/>
            <p14:sldId id="284"/>
            <p14:sldId id="297"/>
            <p14:sldId id="298"/>
            <p14:sldId id="285"/>
            <p14:sldId id="299"/>
            <p14:sldId id="286"/>
            <p14:sldId id="29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093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5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7B446D-5FB1-4D1B-A628-2B126A81810D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C07D9E-2102-42B2-954B-77AAEA9E9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454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ternal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22B928AE-28B9-4D6C-AAE2-3466E7222E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1" t="11108" r="7744" b="10321"/>
          <a:stretch/>
        </p:blipFill>
        <p:spPr>
          <a:xfrm>
            <a:off x="-59267" y="1"/>
            <a:ext cx="12251267" cy="685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B0A73C1-108C-443F-9894-408F353436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446" y="296071"/>
            <a:ext cx="4833691" cy="160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3751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6" descr="Picture 3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56346"/>
            <a:ext cx="12192000" cy="6273223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 userDrawn="1"/>
        </p:nvSpPr>
        <p:spPr>
          <a:xfrm>
            <a:off x="0" y="6431166"/>
            <a:ext cx="12192000" cy="451774"/>
          </a:xfrm>
          <a:prstGeom prst="rect">
            <a:avLst/>
          </a:prstGeom>
          <a:solidFill>
            <a:srgbClr val="C60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0623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EA8C401-A2BD-4D06-97FE-3AA57410EB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273223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89841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0" y="114091"/>
            <a:ext cx="88564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en-US" sz="2400" b="1" dirty="0">
              <a:effectLst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463B4D0-82EB-448C-BDBA-54B4C5A1B0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052" y="86645"/>
            <a:ext cx="1684716" cy="56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975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2" descr="Picture 3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"/>
            <a:ext cx="12192001" cy="6273223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 userDrawn="1"/>
        </p:nvSpPr>
        <p:spPr>
          <a:xfrm>
            <a:off x="0" y="6431166"/>
            <a:ext cx="12192000" cy="451774"/>
          </a:xfrm>
          <a:prstGeom prst="rect">
            <a:avLst/>
          </a:prstGeom>
          <a:solidFill>
            <a:srgbClr val="C60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0623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EA8C401-A2BD-4D06-97FE-3AA57410EB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273223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0A5B951-7484-45C8-A024-46C2C5F2BF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7" y="5791676"/>
            <a:ext cx="1285704" cy="42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420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5" descr="Picture 15">
            <a:extLst>
              <a:ext uri="{FF2B5EF4-FFF2-40B4-BE49-F238E27FC236}">
                <a16:creationId xmlns:a16="http://schemas.microsoft.com/office/drawing/2014/main" id="{1EB3A6E5-CDD3-4460-A45F-8E102A8767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682" b="6326"/>
          <a:stretch/>
        </p:blipFill>
        <p:spPr>
          <a:xfrm>
            <a:off x="0" y="0"/>
            <a:ext cx="12191999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54C52FD-A519-4311-AF2B-3663D1C09BF0}"/>
              </a:ext>
            </a:extLst>
          </p:cNvPr>
          <p:cNvSpPr/>
          <p:nvPr userDrawn="1"/>
        </p:nvSpPr>
        <p:spPr>
          <a:xfrm>
            <a:off x="0" y="6431166"/>
            <a:ext cx="12192000" cy="451774"/>
          </a:xfrm>
          <a:prstGeom prst="rect">
            <a:avLst/>
          </a:prstGeom>
          <a:solidFill>
            <a:srgbClr val="C60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EFE63-B623-4B53-B183-3EBDC7335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622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EA8C401-A2BD-4D06-97FE-3AA57410EB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E92329-D546-4016-AAB4-B6C5D57F210F}"/>
              </a:ext>
            </a:extLst>
          </p:cNvPr>
          <p:cNvSpPr/>
          <p:nvPr userDrawn="1"/>
        </p:nvSpPr>
        <p:spPr>
          <a:xfrm>
            <a:off x="0" y="6273222"/>
            <a:ext cx="12192000" cy="133005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26F30F5-A102-4148-9FC4-8C330ED44B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22" y="5821449"/>
            <a:ext cx="1174255" cy="39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026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"/>
            <a:ext cx="12192000" cy="6273223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 userDrawn="1"/>
        </p:nvSpPr>
        <p:spPr>
          <a:xfrm>
            <a:off x="0" y="6431166"/>
            <a:ext cx="12192000" cy="451774"/>
          </a:xfrm>
          <a:prstGeom prst="rect">
            <a:avLst/>
          </a:prstGeom>
          <a:solidFill>
            <a:srgbClr val="C60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0623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EA8C401-A2BD-4D06-97FE-3AA57410EB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273223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13117" y="2199736"/>
            <a:ext cx="82583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76C6AC8-7851-454E-8A1D-1DE5145010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7" y="5791676"/>
            <a:ext cx="1285704" cy="42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13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"/>
            <a:ext cx="12192000" cy="6273223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 userDrawn="1"/>
        </p:nvSpPr>
        <p:spPr>
          <a:xfrm>
            <a:off x="0" y="6431166"/>
            <a:ext cx="12192000" cy="451774"/>
          </a:xfrm>
          <a:prstGeom prst="rect">
            <a:avLst/>
          </a:prstGeom>
          <a:solidFill>
            <a:srgbClr val="C60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0623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EA8C401-A2BD-4D06-97FE-3AA57410EB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273223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13117" y="2199736"/>
            <a:ext cx="82583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A46181-B035-4081-A2DF-BD6583EB3D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7" y="5791676"/>
            <a:ext cx="1285704" cy="42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192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7" descr="Picture 1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"/>
            <a:ext cx="12192000" cy="6273223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 userDrawn="1"/>
        </p:nvSpPr>
        <p:spPr>
          <a:xfrm>
            <a:off x="0" y="6431166"/>
            <a:ext cx="12192000" cy="451774"/>
          </a:xfrm>
          <a:prstGeom prst="rect">
            <a:avLst/>
          </a:prstGeom>
          <a:solidFill>
            <a:srgbClr val="C60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0623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EA8C401-A2BD-4D06-97FE-3AA57410EB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273223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13117" y="2199736"/>
            <a:ext cx="82583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B0E4AA-459D-4F9E-9A45-922A93D828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7" y="5791676"/>
            <a:ext cx="1285704" cy="42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22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6" descr="Picture 3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"/>
            <a:ext cx="12192000" cy="6273223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 userDrawn="1"/>
        </p:nvSpPr>
        <p:spPr>
          <a:xfrm>
            <a:off x="0" y="6431166"/>
            <a:ext cx="12192000" cy="451774"/>
          </a:xfrm>
          <a:prstGeom prst="rect">
            <a:avLst/>
          </a:prstGeom>
          <a:solidFill>
            <a:srgbClr val="C60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0623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EA8C401-A2BD-4D06-97FE-3AA57410EB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273223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DDFC8E-4421-48D5-925A-79A76F1CA8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7" y="5791676"/>
            <a:ext cx="1285704" cy="42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039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BEF0211-A7D1-4FE3-A52A-E45F308249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4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BF163E4-75B1-4DA4-9102-D599A6E00E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eeform 40">
            <a:extLst>
              <a:ext uri="{FF2B5EF4-FFF2-40B4-BE49-F238E27FC236}">
                <a16:creationId xmlns:a16="http://schemas.microsoft.com/office/drawing/2014/main" id="{B7235F6A-8F05-4A84-B0B3-BF6F8C2DAD85}"/>
              </a:ext>
            </a:extLst>
          </p:cNvPr>
          <p:cNvSpPr/>
          <p:nvPr userDrawn="1"/>
        </p:nvSpPr>
        <p:spPr bwMode="auto">
          <a:xfrm>
            <a:off x="0" y="-39620"/>
            <a:ext cx="12192000" cy="6468533"/>
          </a:xfrm>
          <a:custGeom>
            <a:avLst/>
            <a:gdLst>
              <a:gd name="connsiteX0" fmla="*/ 12592270 w 13166725"/>
              <a:gd name="connsiteY0" fmla="*/ 0 h 9875842"/>
              <a:gd name="connsiteX1" fmla="*/ 13166725 w 13166725"/>
              <a:gd name="connsiteY1" fmla="*/ 0 h 9875842"/>
              <a:gd name="connsiteX2" fmla="*/ 13166725 w 13166725"/>
              <a:gd name="connsiteY2" fmla="*/ 9875842 h 9875842"/>
              <a:gd name="connsiteX3" fmla="*/ 7696200 w 13166725"/>
              <a:gd name="connsiteY3" fmla="*/ 9875842 h 9875842"/>
              <a:gd name="connsiteX4" fmla="*/ 6588458 w 13166725"/>
              <a:gd name="connsiteY4" fmla="*/ 9875842 h 9875842"/>
              <a:gd name="connsiteX5" fmla="*/ 0 w 13166725"/>
              <a:gd name="connsiteY5" fmla="*/ 9875842 h 9875842"/>
              <a:gd name="connsiteX6" fmla="*/ 0 w 13166725"/>
              <a:gd name="connsiteY6" fmla="*/ 9366538 h 9875842"/>
              <a:gd name="connsiteX7" fmla="*/ 385313 w 13166725"/>
              <a:gd name="connsiteY7" fmla="*/ 9366538 h 9875842"/>
              <a:gd name="connsiteX8" fmla="*/ 385313 w 13166725"/>
              <a:gd name="connsiteY8" fmla="*/ 9366535 h 9875842"/>
              <a:gd name="connsiteX9" fmla="*/ 5093325 w 13166725"/>
              <a:gd name="connsiteY9" fmla="*/ 9366535 h 9875842"/>
              <a:gd name="connsiteX10" fmla="*/ 6571753 w 13166725"/>
              <a:gd name="connsiteY10" fmla="*/ 8161580 h 9875842"/>
              <a:gd name="connsiteX11" fmla="*/ 6588458 w 13166725"/>
              <a:gd name="connsiteY11" fmla="*/ 8052123 h 9875842"/>
              <a:gd name="connsiteX12" fmla="*/ 6588458 w 13166725"/>
              <a:gd name="connsiteY12" fmla="*/ 1457320 h 9875842"/>
              <a:gd name="connsiteX13" fmla="*/ 8045774 w 13166725"/>
              <a:gd name="connsiteY13" fmla="*/ 3 h 9875842"/>
              <a:gd name="connsiteX14" fmla="*/ 12592270 w 13166725"/>
              <a:gd name="connsiteY14" fmla="*/ 3 h 9875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166725" h="9875842">
                <a:moveTo>
                  <a:pt x="12592270" y="0"/>
                </a:moveTo>
                <a:lnTo>
                  <a:pt x="13166725" y="0"/>
                </a:lnTo>
                <a:lnTo>
                  <a:pt x="13166725" y="9875842"/>
                </a:lnTo>
                <a:lnTo>
                  <a:pt x="7696200" y="9875842"/>
                </a:lnTo>
                <a:lnTo>
                  <a:pt x="6588458" y="9875842"/>
                </a:lnTo>
                <a:lnTo>
                  <a:pt x="0" y="9875842"/>
                </a:lnTo>
                <a:lnTo>
                  <a:pt x="0" y="9366538"/>
                </a:lnTo>
                <a:lnTo>
                  <a:pt x="385313" y="9366538"/>
                </a:lnTo>
                <a:lnTo>
                  <a:pt x="385313" y="9366535"/>
                </a:lnTo>
                <a:lnTo>
                  <a:pt x="5093325" y="9366535"/>
                </a:lnTo>
                <a:cubicBezTo>
                  <a:pt x="5822590" y="9366535"/>
                  <a:pt x="6431036" y="8849247"/>
                  <a:pt x="6571753" y="8161580"/>
                </a:cubicBezTo>
                <a:lnTo>
                  <a:pt x="6588458" y="8052123"/>
                </a:lnTo>
                <a:lnTo>
                  <a:pt x="6588458" y="1457320"/>
                </a:lnTo>
                <a:cubicBezTo>
                  <a:pt x="6588458" y="652466"/>
                  <a:pt x="7240920" y="3"/>
                  <a:pt x="8045774" y="3"/>
                </a:cubicBezTo>
                <a:lnTo>
                  <a:pt x="12592270" y="3"/>
                </a:lnTo>
                <a:close/>
              </a:path>
            </a:pathLst>
          </a:custGeom>
          <a:solidFill>
            <a:srgbClr val="4A4C50">
              <a:alpha val="85000"/>
            </a:srgbClr>
          </a:solidFill>
          <a:ln>
            <a:noFill/>
          </a:ln>
        </p:spPr>
        <p:txBody>
          <a:bodyPr vert="horz" wrap="square" lIns="63498" tIns="31749" rIns="63498" bIns="31749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348AA8-288E-494C-8576-6D5935B073EE}"/>
              </a:ext>
            </a:extLst>
          </p:cNvPr>
          <p:cNvSpPr/>
          <p:nvPr userDrawn="1"/>
        </p:nvSpPr>
        <p:spPr>
          <a:xfrm>
            <a:off x="0" y="6449223"/>
            <a:ext cx="12192000" cy="451774"/>
          </a:xfrm>
          <a:prstGeom prst="rect">
            <a:avLst/>
          </a:prstGeom>
          <a:solidFill>
            <a:srgbClr val="C60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F7BF97-1C2D-4FF1-BB81-D8CC700C4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561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EA8C401-A2BD-4D06-97FE-3AA57410EB3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70D2F5D-0CAA-43A6-8D2C-19D7D34B360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571" y="2397896"/>
            <a:ext cx="3682445" cy="122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26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rnal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2" y="4438619"/>
            <a:ext cx="8401396" cy="2405092"/>
          </a:xfrm>
          <a:prstGeom prst="rect">
            <a:avLst/>
          </a:prstGeom>
          <a:solidFill>
            <a:srgbClr val="C60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4319904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4067F9-127C-4551-801A-D136E75F3B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006" y="5081798"/>
            <a:ext cx="3361004" cy="111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782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ernal 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59E7321-70DD-4314-A985-7358FE7AE74B}"/>
              </a:ext>
            </a:extLst>
          </p:cNvPr>
          <p:cNvSpPr/>
          <p:nvPr userDrawn="1"/>
        </p:nvSpPr>
        <p:spPr>
          <a:xfrm>
            <a:off x="9101666" y="-25400"/>
            <a:ext cx="3090334" cy="5681133"/>
          </a:xfrm>
          <a:custGeom>
            <a:avLst/>
            <a:gdLst>
              <a:gd name="connsiteX0" fmla="*/ 2302934 w 3090334"/>
              <a:gd name="connsiteY0" fmla="*/ 16933 h 5681133"/>
              <a:gd name="connsiteX1" fmla="*/ 0 w 3090334"/>
              <a:gd name="connsiteY1" fmla="*/ 2988733 h 5681133"/>
              <a:gd name="connsiteX2" fmla="*/ 3090334 w 3090334"/>
              <a:gd name="connsiteY2" fmla="*/ 5681133 h 5681133"/>
              <a:gd name="connsiteX3" fmla="*/ 3090334 w 3090334"/>
              <a:gd name="connsiteY3" fmla="*/ 0 h 5681133"/>
              <a:gd name="connsiteX4" fmla="*/ 2302934 w 3090334"/>
              <a:gd name="connsiteY4" fmla="*/ 16933 h 568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0334" h="5681133">
                <a:moveTo>
                  <a:pt x="2302934" y="16933"/>
                </a:moveTo>
                <a:lnTo>
                  <a:pt x="0" y="2988733"/>
                </a:lnTo>
                <a:lnTo>
                  <a:pt x="3090334" y="5681133"/>
                </a:lnTo>
                <a:lnTo>
                  <a:pt x="3090334" y="0"/>
                </a:lnTo>
                <a:lnTo>
                  <a:pt x="2302934" y="16933"/>
                </a:lnTo>
                <a:close/>
              </a:path>
            </a:pathLst>
          </a:custGeom>
          <a:solidFill>
            <a:srgbClr val="C60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393213" y="3942876"/>
            <a:ext cx="2743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 rot="18431088">
            <a:off x="4258944" y="3340332"/>
            <a:ext cx="8869680" cy="177339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90E5F06-F003-44E8-B473-524A3451BC6C}"/>
              </a:ext>
            </a:extLst>
          </p:cNvPr>
          <p:cNvSpPr>
            <a:spLocks/>
          </p:cNvSpPr>
          <p:nvPr userDrawn="1"/>
        </p:nvSpPr>
        <p:spPr>
          <a:xfrm rot="2450331">
            <a:off x="8487653" y="4373894"/>
            <a:ext cx="451104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9FF544-5384-4DA1-BD09-17A803594A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868" y="4537870"/>
            <a:ext cx="3003066" cy="99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340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34802"/>
            <a:ext cx="12192000" cy="451774"/>
          </a:xfrm>
          <a:prstGeom prst="rect">
            <a:avLst/>
          </a:prstGeom>
          <a:solidFill>
            <a:srgbClr val="C60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0623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EA8C401-A2BD-4D06-97FE-3AA57410EB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273223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89841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D74FC7-CF05-48E9-8A81-6FC1A2AB0C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052" y="86645"/>
            <a:ext cx="1684716" cy="56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09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2" descr="Picture 3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822845"/>
            <a:ext cx="12192001" cy="545037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 userDrawn="1"/>
        </p:nvSpPr>
        <p:spPr>
          <a:xfrm>
            <a:off x="0" y="6431166"/>
            <a:ext cx="12192000" cy="451774"/>
          </a:xfrm>
          <a:prstGeom prst="rect">
            <a:avLst/>
          </a:prstGeom>
          <a:solidFill>
            <a:srgbClr val="C60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0623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EA8C401-A2BD-4D06-97FE-3AA57410EB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273223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89841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0" y="114091"/>
            <a:ext cx="88564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en-US" sz="2400" b="1" dirty="0">
              <a:effectLst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3CC5F4D-0CCA-4560-9776-5AC22271B0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052" y="86645"/>
            <a:ext cx="1684716" cy="56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938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5" descr="Picture 1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22848"/>
            <a:ext cx="12192000" cy="5450377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 userDrawn="1"/>
        </p:nvSpPr>
        <p:spPr>
          <a:xfrm>
            <a:off x="0" y="6431166"/>
            <a:ext cx="12192000" cy="451774"/>
          </a:xfrm>
          <a:prstGeom prst="rect">
            <a:avLst/>
          </a:prstGeom>
          <a:solidFill>
            <a:srgbClr val="C60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0623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EA8C401-A2BD-4D06-97FE-3AA57410EB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273223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89841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0" y="114091"/>
            <a:ext cx="88564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en-US" sz="2400" b="1" dirty="0">
              <a:effectLst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293A04F-1F73-45D8-ADED-03FAF02D6D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052" y="86645"/>
            <a:ext cx="1684716" cy="56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75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22845"/>
            <a:ext cx="12192000" cy="545037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 userDrawn="1"/>
        </p:nvSpPr>
        <p:spPr>
          <a:xfrm>
            <a:off x="0" y="6431166"/>
            <a:ext cx="12192000" cy="451774"/>
          </a:xfrm>
          <a:prstGeom prst="rect">
            <a:avLst/>
          </a:prstGeom>
          <a:solidFill>
            <a:srgbClr val="C60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0623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EA8C401-A2BD-4D06-97FE-3AA57410EB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273223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89841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0" y="114091"/>
            <a:ext cx="88564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en-US" sz="2400" b="1" dirty="0">
              <a:effectLst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B5E76DE-C4DD-443C-9B4D-9C0DA2395F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052" y="86645"/>
            <a:ext cx="1684716" cy="56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737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22845"/>
            <a:ext cx="12192000" cy="545037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 userDrawn="1"/>
        </p:nvSpPr>
        <p:spPr>
          <a:xfrm>
            <a:off x="0" y="6431166"/>
            <a:ext cx="12192000" cy="451774"/>
          </a:xfrm>
          <a:prstGeom prst="rect">
            <a:avLst/>
          </a:prstGeom>
          <a:solidFill>
            <a:srgbClr val="C60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0623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EA8C401-A2BD-4D06-97FE-3AA57410EB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273223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89841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0" y="114091"/>
            <a:ext cx="88564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en-US" sz="2400" b="1" dirty="0">
              <a:effectLst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C62EEB-7AB9-40C6-81E5-4BC3ECC607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052" y="86645"/>
            <a:ext cx="1684716" cy="56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697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7" descr="Picture 1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22846"/>
            <a:ext cx="12192000" cy="545037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/>
          <p:nvPr userDrawn="1"/>
        </p:nvSpPr>
        <p:spPr>
          <a:xfrm>
            <a:off x="0" y="6431166"/>
            <a:ext cx="12192000" cy="451774"/>
          </a:xfrm>
          <a:prstGeom prst="rect">
            <a:avLst/>
          </a:prstGeom>
          <a:solidFill>
            <a:srgbClr val="C60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0623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EA8C401-A2BD-4D06-97FE-3AA57410EB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273223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89841"/>
            <a:ext cx="12192000" cy="133004"/>
          </a:xfrm>
          <a:prstGeom prst="rect">
            <a:avLst/>
          </a:prstGeom>
          <a:solidFill>
            <a:srgbClr val="434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0" y="114091"/>
            <a:ext cx="88564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en-US" sz="2400" b="1" dirty="0">
              <a:effectLst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EF040A6-D915-420D-832F-1EAD7A451C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052" y="86645"/>
            <a:ext cx="1684716" cy="56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736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8C401-A2BD-4D06-97FE-3AA57410E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869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7" r:id="rId2"/>
    <p:sldLayoutId id="2147483684" r:id="rId3"/>
    <p:sldLayoutId id="2147483698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62" r:id="rId11"/>
    <p:sldLayoutId id="2147483700" r:id="rId12"/>
    <p:sldLayoutId id="2147483673" r:id="rId13"/>
    <p:sldLayoutId id="2147483674" r:id="rId14"/>
    <p:sldLayoutId id="2147483675" r:id="rId15"/>
    <p:sldLayoutId id="2147483676" r:id="rId16"/>
    <p:sldLayoutId id="214748369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7990" y="4748169"/>
            <a:ext cx="490755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n w="9525" cmpd="sng">
                  <a:gradFill flip="none" rotWithShape="1">
                    <a:gsLst>
                      <a:gs pos="0">
                        <a:schemeClr val="accent3">
                          <a:lumMod val="89000"/>
                        </a:schemeClr>
                      </a:gs>
                      <a:gs pos="23000">
                        <a:schemeClr val="accent3">
                          <a:lumMod val="89000"/>
                        </a:schemeClr>
                      </a:gs>
                      <a:gs pos="69000">
                        <a:schemeClr val="accent3">
                          <a:lumMod val="75000"/>
                        </a:schemeClr>
                      </a:gs>
                      <a:gs pos="97000">
                        <a:schemeClr val="accent3">
                          <a:lumMod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prstDash val="solid"/>
                  <a:rou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Challenges of Operating on Liquid Fuel</a:t>
            </a:r>
          </a:p>
          <a:p>
            <a:r>
              <a:rPr lang="en-US" sz="3600" b="1" dirty="0">
                <a:ln w="9525" cmpd="sng">
                  <a:gradFill flip="none" rotWithShape="1">
                    <a:gsLst>
                      <a:gs pos="0">
                        <a:schemeClr val="accent3">
                          <a:lumMod val="89000"/>
                        </a:schemeClr>
                      </a:gs>
                      <a:gs pos="23000">
                        <a:schemeClr val="accent3">
                          <a:lumMod val="89000"/>
                        </a:schemeClr>
                      </a:gs>
                      <a:gs pos="69000">
                        <a:schemeClr val="accent3">
                          <a:lumMod val="75000"/>
                        </a:schemeClr>
                      </a:gs>
                      <a:gs pos="97000">
                        <a:schemeClr val="accent3">
                          <a:lumMod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prstDash val="solid"/>
                  <a:rou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Plant Manager’s Meeting</a:t>
            </a:r>
            <a:endParaRPr lang="en-US" sz="1600" b="1" dirty="0">
              <a:ln w="9525" cmpd="sng">
                <a:gradFill flip="none" rotWithShape="1">
                  <a:gsLst>
                    <a:gs pos="0">
                      <a:schemeClr val="accent3">
                        <a:lumMod val="89000"/>
                      </a:schemeClr>
                    </a:gs>
                    <a:gs pos="23000">
                      <a:schemeClr val="accent3">
                        <a:lumMod val="89000"/>
                      </a:schemeClr>
                    </a:gs>
                    <a:gs pos="69000">
                      <a:schemeClr val="accent3">
                        <a:lumMod val="75000"/>
                      </a:schemeClr>
                    </a:gs>
                    <a:gs pos="97000">
                      <a:schemeClr val="accent3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prstDash val="solid"/>
                <a:round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600" b="1" dirty="0">
                <a:ln w="9525" cmpd="sng">
                  <a:gradFill flip="none" rotWithShape="1">
                    <a:gsLst>
                      <a:gs pos="0">
                        <a:schemeClr val="accent3">
                          <a:lumMod val="89000"/>
                        </a:schemeClr>
                      </a:gs>
                      <a:gs pos="23000">
                        <a:schemeClr val="accent3">
                          <a:lumMod val="89000"/>
                        </a:schemeClr>
                      </a:gs>
                      <a:gs pos="69000">
                        <a:schemeClr val="accent3">
                          <a:lumMod val="75000"/>
                        </a:schemeClr>
                      </a:gs>
                      <a:gs pos="97000">
                        <a:schemeClr val="accent3">
                          <a:lumMod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prstDash val="solid"/>
                  <a:rou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September 16, 2026</a:t>
            </a:r>
          </a:p>
        </p:txBody>
      </p:sp>
    </p:spTree>
    <p:extLst>
      <p:ext uri="{BB962C8B-B14F-4D97-AF65-F5344CB8AC3E}">
        <p14:creationId xmlns:p14="http://schemas.microsoft.com/office/powerpoint/2010/main" val="1797790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E622F-3ED2-A293-F988-5BA099EAF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C520AF-F53F-6E87-7F33-1B62011C3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C401-A2BD-4D06-97FE-3AA57410EB3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A6CD23-E5B5-E6E7-5E0F-7801D5071DB7}"/>
              </a:ext>
            </a:extLst>
          </p:cNvPr>
          <p:cNvSpPr txBox="1"/>
          <p:nvPr/>
        </p:nvSpPr>
        <p:spPr>
          <a:xfrm>
            <a:off x="129396" y="94891"/>
            <a:ext cx="64579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/>
              <a:t>Challenges of Operating on Liquid Fuel</a:t>
            </a: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661B8638-E259-514A-87EB-7318EC6826E9}"/>
              </a:ext>
            </a:extLst>
          </p:cNvPr>
          <p:cNvSpPr txBox="1">
            <a:spLocks/>
          </p:cNvSpPr>
          <p:nvPr/>
        </p:nvSpPr>
        <p:spPr>
          <a:xfrm>
            <a:off x="129396" y="982942"/>
            <a:ext cx="10515600" cy="50323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dirty="0"/>
              <a:t>What to Do?</a:t>
            </a:r>
          </a:p>
          <a:p>
            <a:r>
              <a:rPr lang="en-US" sz="2400" dirty="0"/>
              <a:t>Benchmarking</a:t>
            </a:r>
          </a:p>
          <a:p>
            <a:pPr lvl="1"/>
            <a:r>
              <a:rPr lang="en-US" dirty="0"/>
              <a:t> Asked GE if there was a system to purge liquid fuel lines</a:t>
            </a:r>
          </a:p>
          <a:p>
            <a:pPr lvl="1"/>
            <a:r>
              <a:rPr lang="en-US" dirty="0"/>
              <a:t>Talked with other plants that burned liquid fuel</a:t>
            </a:r>
          </a:p>
          <a:p>
            <a:pPr lvl="1"/>
            <a:r>
              <a:rPr lang="en-US" dirty="0"/>
              <a:t>How do we eliminate hoses</a:t>
            </a:r>
          </a:p>
          <a:p>
            <a:r>
              <a:rPr lang="en-US" sz="2400" dirty="0"/>
              <a:t>Toured our sister plant and reviewed their purge system</a:t>
            </a:r>
          </a:p>
          <a:p>
            <a:pPr lvl="1"/>
            <a:r>
              <a:rPr lang="en-US" dirty="0"/>
              <a:t>Uses vacuum to draw the liquid fuel from the lines to a drum</a:t>
            </a:r>
          </a:p>
          <a:p>
            <a:r>
              <a:rPr lang="en-US" sz="2400" dirty="0"/>
              <a:t>Received advice to use the compressor pressure to blow the lines out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448FA1-AF6D-B980-D252-D9ECC6363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07" y="890107"/>
            <a:ext cx="11320670" cy="521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69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36DB9-AB69-84C4-6771-AC5873981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C88848-5E03-12DC-5DBB-8A808667C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C401-A2BD-4D06-97FE-3AA57410EB38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232EA6-7E56-A206-FC66-271914E815FA}"/>
              </a:ext>
            </a:extLst>
          </p:cNvPr>
          <p:cNvSpPr txBox="1"/>
          <p:nvPr/>
        </p:nvSpPr>
        <p:spPr>
          <a:xfrm>
            <a:off x="129396" y="94891"/>
            <a:ext cx="64579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/>
              <a:t>Challenges of Operating on Liquid Fuel</a:t>
            </a: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9175B732-EE32-58F2-B2D1-E9FF8C799E8B}"/>
              </a:ext>
            </a:extLst>
          </p:cNvPr>
          <p:cNvSpPr txBox="1">
            <a:spLocks/>
          </p:cNvSpPr>
          <p:nvPr/>
        </p:nvSpPr>
        <p:spPr>
          <a:xfrm>
            <a:off x="129396" y="982943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/>
              <a:t>Solution</a:t>
            </a:r>
          </a:p>
          <a:p>
            <a:pPr marL="457200" lvl="1" indent="0">
              <a:buNone/>
            </a:pPr>
            <a:r>
              <a:rPr lang="en-US" sz="4000" dirty="0"/>
              <a:t> 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B7844F1-D035-C4F4-4CE3-9E76FD0453A8}"/>
              </a:ext>
            </a:extLst>
          </p:cNvPr>
          <p:cNvSpPr txBox="1">
            <a:spLocks/>
          </p:cNvSpPr>
          <p:nvPr/>
        </p:nvSpPr>
        <p:spPr>
          <a:xfrm>
            <a:off x="237565" y="1610472"/>
            <a:ext cx="10515600" cy="435133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Hired NAES engineer to ensure the piping modification did not cause any unintended issues</a:t>
            </a:r>
          </a:p>
          <a:p>
            <a:r>
              <a:rPr lang="en-US" dirty="0"/>
              <a:t>We would use the compressor discharge pressure to blow the lines out </a:t>
            </a:r>
          </a:p>
          <a:p>
            <a:pPr lvl="1"/>
            <a:r>
              <a:rPr lang="en-US" dirty="0"/>
              <a:t>This is completed during the next natural gas run or a full speed no load situation</a:t>
            </a:r>
          </a:p>
          <a:p>
            <a:pPr lvl="1"/>
            <a:r>
              <a:rPr lang="en-US" dirty="0"/>
              <a:t>About 15 gallons of fuel from Primary and Secondary lines combined</a:t>
            </a:r>
          </a:p>
          <a:p>
            <a:r>
              <a:rPr lang="en-US" dirty="0"/>
              <a:t>Following the offline water wash guidance, we flush the liquid fuel lines with </a:t>
            </a:r>
            <a:r>
              <a:rPr lang="en-US" dirty="0" err="1"/>
              <a:t>demin</a:t>
            </a:r>
            <a:r>
              <a:rPr lang="en-US" dirty="0"/>
              <a:t>. water.  Observe the liquid fuel and water draining from the false start drains</a:t>
            </a:r>
          </a:p>
          <a:p>
            <a:r>
              <a:rPr lang="en-US" dirty="0"/>
              <a:t>Lastly blowing the water back with the compressor pressure the next available time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20B448-2752-812F-454F-CD5767076D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65104" y="375762"/>
            <a:ext cx="5088836" cy="6303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0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85D4E1-74D6-4521-8B83-C4A35982D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C401-A2BD-4D06-97FE-3AA57410EB38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5FE2ED-995C-4D80-B871-20DFAEBD8683}"/>
              </a:ext>
            </a:extLst>
          </p:cNvPr>
          <p:cNvSpPr txBox="1"/>
          <p:nvPr/>
        </p:nvSpPr>
        <p:spPr>
          <a:xfrm>
            <a:off x="129396" y="94891"/>
            <a:ext cx="64579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/>
              <a:t>Challenges of Operating on Liquid Fuel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18B3C3-61ED-5432-2563-67DC57ECB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87184" y="141616"/>
            <a:ext cx="5312664" cy="68829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7E05F8-1AB6-98D8-86A7-DC88C4D25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87184" y="141616"/>
            <a:ext cx="5312664" cy="688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77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529A2-51C1-AB43-BF86-F0FEEF7AE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C7023-CE53-6DB9-C016-50A04AD3F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C401-A2BD-4D06-97FE-3AA57410EB38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BF628D-3C9B-9113-28C0-59D75B29C370}"/>
              </a:ext>
            </a:extLst>
          </p:cNvPr>
          <p:cNvSpPr txBox="1"/>
          <p:nvPr/>
        </p:nvSpPr>
        <p:spPr>
          <a:xfrm>
            <a:off x="129396" y="94891"/>
            <a:ext cx="64579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/>
              <a:t>Challenges of Operating on Liquid Fuel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889D9069-1BD5-30FC-2EA1-F3FF4B799D7C}"/>
              </a:ext>
            </a:extLst>
          </p:cNvPr>
          <p:cNvSpPr txBox="1">
            <a:spLocks/>
          </p:cNvSpPr>
          <p:nvPr/>
        </p:nvSpPr>
        <p:spPr>
          <a:xfrm>
            <a:off x="129396" y="1027766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dirty="0"/>
              <a:t>The Payback</a:t>
            </a:r>
          </a:p>
          <a:p>
            <a:r>
              <a:rPr lang="en-US" sz="3200" dirty="0"/>
              <a:t>Cost of purge system ~$350,000 for both units; installation complete Fall 2024</a:t>
            </a:r>
          </a:p>
          <a:p>
            <a:r>
              <a:rPr lang="en-US" sz="3200" dirty="0"/>
              <a:t>January of 2025 dispatched for three days around the clock on liquid fuel and made ~1.1 million in revenue</a:t>
            </a:r>
          </a:p>
          <a:p>
            <a:r>
              <a:rPr lang="en-US" sz="3200" dirty="0"/>
              <a:t>During a Nor’easter in January 2026, dispatched for nine days straight on liquid fuel.  Made ~$10 million in revenue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167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C38671-8D68-4A05-9CFA-C224ADC16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C401-A2BD-4D06-97FE-3AA57410EB38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D975BB-D0C1-4A81-9BFB-78EF5A6FC3E6}"/>
              </a:ext>
            </a:extLst>
          </p:cNvPr>
          <p:cNvSpPr txBox="1"/>
          <p:nvPr/>
        </p:nvSpPr>
        <p:spPr>
          <a:xfrm>
            <a:off x="129396" y="94891"/>
            <a:ext cx="64579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/>
              <a:t>Challenges of Operating on Liquid Fuel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8A4F1B6A-8736-0BD8-3817-43605EB13AF7}"/>
              </a:ext>
            </a:extLst>
          </p:cNvPr>
          <p:cNvSpPr txBox="1">
            <a:spLocks/>
          </p:cNvSpPr>
          <p:nvPr/>
        </p:nvSpPr>
        <p:spPr>
          <a:xfrm>
            <a:off x="129396" y="1027766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dirty="0"/>
              <a:t>Still Issues To Overcome</a:t>
            </a:r>
          </a:p>
          <a:p>
            <a:r>
              <a:rPr lang="en-US" sz="3200" dirty="0"/>
              <a:t>Still addressing liquid fuel and water leaks at block connections; trying new </a:t>
            </a:r>
            <a:r>
              <a:rPr lang="en-US" sz="3200" dirty="0" err="1"/>
              <a:t>o-rings</a:t>
            </a:r>
            <a:r>
              <a:rPr lang="en-US" sz="3200" dirty="0"/>
              <a:t> </a:t>
            </a:r>
            <a:r>
              <a:rPr lang="en-US" sz="3200" dirty="0" err="1"/>
              <a:t>kalrez</a:t>
            </a:r>
            <a:r>
              <a:rPr lang="en-US" sz="3200" dirty="0"/>
              <a:t> 6375 $78/</a:t>
            </a:r>
            <a:r>
              <a:rPr lang="en-US" sz="3200" dirty="0" err="1"/>
              <a:t>ea</a:t>
            </a:r>
            <a:endParaRPr lang="en-US" sz="3200" dirty="0"/>
          </a:p>
          <a:p>
            <a:r>
              <a:rPr lang="en-US" sz="3200" dirty="0"/>
              <a:t>Need to fine tune water injection</a:t>
            </a:r>
          </a:p>
          <a:p>
            <a:r>
              <a:rPr lang="en-US" sz="3200" dirty="0"/>
              <a:t>Need to fine tune transition from Lean-Lean to primary to prevent trips on the way down</a:t>
            </a:r>
          </a:p>
          <a:p>
            <a:r>
              <a:rPr lang="en-US" sz="3200" dirty="0"/>
              <a:t>Need to tune to the units for 10 more megawatts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692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0A8E56-52D7-4A2F-BE02-513CB98C3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C401-A2BD-4D06-97FE-3AA57410EB38}" type="slidenum">
              <a:rPr lang="en-US" smtClean="0"/>
              <a:pPr/>
              <a:t>15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23E86A0-454B-43AB-A264-72836D799D08}"/>
              </a:ext>
            </a:extLst>
          </p:cNvPr>
          <p:cNvGrpSpPr/>
          <p:nvPr/>
        </p:nvGrpSpPr>
        <p:grpSpPr>
          <a:xfrm>
            <a:off x="7242455" y="2159983"/>
            <a:ext cx="3059750" cy="1991183"/>
            <a:chOff x="7624622" y="5183868"/>
            <a:chExt cx="3972130" cy="2584929"/>
          </a:xfrm>
        </p:grpSpPr>
        <p:sp>
          <p:nvSpPr>
            <p:cNvPr id="4" name="Freeform 74">
              <a:extLst>
                <a:ext uri="{FF2B5EF4-FFF2-40B4-BE49-F238E27FC236}">
                  <a16:creationId xmlns:a16="http://schemas.microsoft.com/office/drawing/2014/main" id="{5DBEEFD8-6FDB-489A-ABF3-70ED4467AA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27455" y="5183868"/>
              <a:ext cx="298609" cy="264417"/>
            </a:xfrm>
            <a:custGeom>
              <a:avLst/>
              <a:gdLst>
                <a:gd name="T0" fmla="*/ 203452 w 461"/>
                <a:gd name="T1" fmla="*/ 95902 h 409"/>
                <a:gd name="T2" fmla="*/ 203452 w 461"/>
                <a:gd name="T3" fmla="*/ 95902 h 409"/>
                <a:gd name="T4" fmla="*/ 111425 w 461"/>
                <a:gd name="T5" fmla="*/ 7654 h 409"/>
                <a:gd name="T6" fmla="*/ 95636 w 461"/>
                <a:gd name="T7" fmla="*/ 7654 h 409"/>
                <a:gd name="T8" fmla="*/ 4060 w 461"/>
                <a:gd name="T9" fmla="*/ 95902 h 409"/>
                <a:gd name="T10" fmla="*/ 8120 w 461"/>
                <a:gd name="T11" fmla="*/ 103556 h 409"/>
                <a:gd name="T12" fmla="*/ 27969 w 461"/>
                <a:gd name="T13" fmla="*/ 103556 h 409"/>
                <a:gd name="T14" fmla="*/ 27969 w 461"/>
                <a:gd name="T15" fmla="*/ 175595 h 409"/>
                <a:gd name="T16" fmla="*/ 35638 w 461"/>
                <a:gd name="T17" fmla="*/ 183700 h 409"/>
                <a:gd name="T18" fmla="*/ 79847 w 461"/>
                <a:gd name="T19" fmla="*/ 183700 h 409"/>
                <a:gd name="T20" fmla="*/ 79847 w 461"/>
                <a:gd name="T21" fmla="*/ 111661 h 409"/>
                <a:gd name="T22" fmla="*/ 127665 w 461"/>
                <a:gd name="T23" fmla="*/ 111661 h 409"/>
                <a:gd name="T24" fmla="*/ 127665 w 461"/>
                <a:gd name="T25" fmla="*/ 183700 h 409"/>
                <a:gd name="T26" fmla="*/ 171874 w 461"/>
                <a:gd name="T27" fmla="*/ 183700 h 409"/>
                <a:gd name="T28" fmla="*/ 179543 w 461"/>
                <a:gd name="T29" fmla="*/ 175595 h 409"/>
                <a:gd name="T30" fmla="*/ 179543 w 461"/>
                <a:gd name="T31" fmla="*/ 103556 h 409"/>
                <a:gd name="T32" fmla="*/ 199843 w 461"/>
                <a:gd name="T33" fmla="*/ 103556 h 409"/>
                <a:gd name="T34" fmla="*/ 203452 w 461"/>
                <a:gd name="T35" fmla="*/ 95902 h 40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61" h="409">
                  <a:moveTo>
                    <a:pt x="451" y="213"/>
                  </a:moveTo>
                  <a:lnTo>
                    <a:pt x="451" y="213"/>
                  </a:lnTo>
                  <a:cubicBezTo>
                    <a:pt x="247" y="17"/>
                    <a:pt x="247" y="17"/>
                    <a:pt x="247" y="17"/>
                  </a:cubicBezTo>
                  <a:cubicBezTo>
                    <a:pt x="238" y="0"/>
                    <a:pt x="221" y="0"/>
                    <a:pt x="212" y="17"/>
                  </a:cubicBezTo>
                  <a:cubicBezTo>
                    <a:pt x="9" y="213"/>
                    <a:pt x="9" y="213"/>
                    <a:pt x="9" y="213"/>
                  </a:cubicBezTo>
                  <a:cubicBezTo>
                    <a:pt x="0" y="221"/>
                    <a:pt x="9" y="230"/>
                    <a:pt x="18" y="230"/>
                  </a:cubicBezTo>
                  <a:cubicBezTo>
                    <a:pt x="62" y="230"/>
                    <a:pt x="62" y="230"/>
                    <a:pt x="62" y="230"/>
                  </a:cubicBezTo>
                  <a:cubicBezTo>
                    <a:pt x="62" y="390"/>
                    <a:pt x="62" y="390"/>
                    <a:pt x="62" y="390"/>
                  </a:cubicBezTo>
                  <a:cubicBezTo>
                    <a:pt x="62" y="399"/>
                    <a:pt x="62" y="408"/>
                    <a:pt x="79" y="408"/>
                  </a:cubicBezTo>
                  <a:cubicBezTo>
                    <a:pt x="177" y="408"/>
                    <a:pt x="177" y="408"/>
                    <a:pt x="177" y="408"/>
                  </a:cubicBezTo>
                  <a:cubicBezTo>
                    <a:pt x="177" y="248"/>
                    <a:pt x="177" y="248"/>
                    <a:pt x="177" y="248"/>
                  </a:cubicBezTo>
                  <a:cubicBezTo>
                    <a:pt x="283" y="248"/>
                    <a:pt x="283" y="248"/>
                    <a:pt x="283" y="248"/>
                  </a:cubicBezTo>
                  <a:cubicBezTo>
                    <a:pt x="283" y="408"/>
                    <a:pt x="283" y="408"/>
                    <a:pt x="283" y="408"/>
                  </a:cubicBezTo>
                  <a:cubicBezTo>
                    <a:pt x="381" y="408"/>
                    <a:pt x="381" y="408"/>
                    <a:pt x="381" y="408"/>
                  </a:cubicBezTo>
                  <a:cubicBezTo>
                    <a:pt x="398" y="408"/>
                    <a:pt x="398" y="399"/>
                    <a:pt x="398" y="390"/>
                  </a:cubicBezTo>
                  <a:cubicBezTo>
                    <a:pt x="398" y="230"/>
                    <a:pt x="398" y="230"/>
                    <a:pt x="398" y="230"/>
                  </a:cubicBezTo>
                  <a:cubicBezTo>
                    <a:pt x="443" y="230"/>
                    <a:pt x="443" y="230"/>
                    <a:pt x="443" y="230"/>
                  </a:cubicBezTo>
                  <a:cubicBezTo>
                    <a:pt x="451" y="230"/>
                    <a:pt x="460" y="221"/>
                    <a:pt x="451" y="21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lIns="23812" tIns="11906" rIns="23812" bIns="11906" anchor="ctr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02B567A-3A72-44E9-9761-65694AB514EE}"/>
                </a:ext>
              </a:extLst>
            </p:cNvPr>
            <p:cNvSpPr/>
            <p:nvPr userDrawn="1"/>
          </p:nvSpPr>
          <p:spPr>
            <a:xfrm>
              <a:off x="8080196" y="5183868"/>
              <a:ext cx="3516556" cy="133217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9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Calibri"/>
                  <a:sym typeface="Calibri"/>
                </a:rPr>
                <a:t>NAES Corporation</a:t>
              </a:r>
            </a:p>
            <a:p>
              <a:pPr marL="0" marR="0" lvl="0" indent="0" algn="l" defTabSz="914400" rtl="0" eaLnBrk="1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9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Calibri"/>
                  <a:sym typeface="Calibri"/>
                </a:rPr>
                <a:t>1180 NW Maple Street</a:t>
              </a:r>
            </a:p>
            <a:p>
              <a:pPr marL="0" marR="0" lvl="0" indent="0" algn="l" defTabSz="914400" rtl="0" eaLnBrk="1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9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Calibri"/>
                  <a:sym typeface="Calibri"/>
                </a:rPr>
                <a:t>Suite 200</a:t>
              </a:r>
            </a:p>
            <a:p>
              <a:pPr marL="0" marR="0" lvl="0" indent="0" algn="l" defTabSz="914400" rtl="0" eaLnBrk="1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9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Calibri"/>
                  <a:sym typeface="Calibri"/>
                </a:rPr>
                <a:t>Issaquah, WA  98027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7905492-A694-4085-8D69-F0152C1A063A}"/>
                </a:ext>
              </a:extLst>
            </p:cNvPr>
            <p:cNvSpPr/>
            <p:nvPr/>
          </p:nvSpPr>
          <p:spPr>
            <a:xfrm>
              <a:off x="8080196" y="6831547"/>
              <a:ext cx="1410917" cy="27752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9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Calibri"/>
                  <a:sym typeface="Calibri"/>
                </a:rPr>
                <a:t>425.961.4700</a:t>
              </a:r>
              <a:endParaRPr kumimoji="0" lang="en-US" sz="138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C0ABBDC-F25E-4730-8FA2-61421C8B11E5}"/>
                </a:ext>
              </a:extLst>
            </p:cNvPr>
            <p:cNvSpPr/>
            <p:nvPr/>
          </p:nvSpPr>
          <p:spPr>
            <a:xfrm>
              <a:off x="8080196" y="7422723"/>
              <a:ext cx="3516556" cy="30765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9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Calibri"/>
                  <a:sym typeface="Calibri"/>
                </a:rPr>
                <a:t>www.naes.com</a:t>
              </a:r>
            </a:p>
          </p:txBody>
        </p:sp>
        <p:sp>
          <p:nvSpPr>
            <p:cNvPr id="8" name="Freeform 50">
              <a:extLst>
                <a:ext uri="{FF2B5EF4-FFF2-40B4-BE49-F238E27FC236}">
                  <a16:creationId xmlns:a16="http://schemas.microsoft.com/office/drawing/2014/main" id="{69605D1B-C748-43EE-9594-54E78BF3B88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7624622" y="6831547"/>
              <a:ext cx="287211" cy="284933"/>
            </a:xfrm>
            <a:custGeom>
              <a:avLst/>
              <a:gdLst>
                <a:gd name="T0" fmla="*/ 115780 w 444"/>
                <a:gd name="T1" fmla="*/ 115121 h 443"/>
                <a:gd name="T2" fmla="*/ 115780 w 444"/>
                <a:gd name="T3" fmla="*/ 115121 h 443"/>
                <a:gd name="T4" fmla="*/ 72081 w 444"/>
                <a:gd name="T5" fmla="*/ 138862 h 443"/>
                <a:gd name="T6" fmla="*/ 27931 w 444"/>
                <a:gd name="T7" fmla="*/ 138862 h 443"/>
                <a:gd name="T8" fmla="*/ 31986 w 444"/>
                <a:gd name="T9" fmla="*/ 182312 h 443"/>
                <a:gd name="T10" fmla="*/ 139657 w 444"/>
                <a:gd name="T11" fmla="*/ 138862 h 443"/>
                <a:gd name="T12" fmla="*/ 187411 w 444"/>
                <a:gd name="T13" fmla="*/ 27324 h 443"/>
                <a:gd name="T14" fmla="*/ 143712 w 444"/>
                <a:gd name="T15" fmla="*/ 23741 h 443"/>
                <a:gd name="T16" fmla="*/ 143712 w 444"/>
                <a:gd name="T17" fmla="*/ 67639 h 443"/>
                <a:gd name="T18" fmla="*/ 115780 w 444"/>
                <a:gd name="T19" fmla="*/ 115121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4" h="443">
                  <a:moveTo>
                    <a:pt x="257" y="257"/>
                  </a:moveTo>
                  <a:lnTo>
                    <a:pt x="257" y="257"/>
                  </a:lnTo>
                  <a:cubicBezTo>
                    <a:pt x="222" y="292"/>
                    <a:pt x="177" y="327"/>
                    <a:pt x="160" y="310"/>
                  </a:cubicBezTo>
                  <a:cubicBezTo>
                    <a:pt x="133" y="283"/>
                    <a:pt x="115" y="265"/>
                    <a:pt x="62" y="310"/>
                  </a:cubicBezTo>
                  <a:cubicBezTo>
                    <a:pt x="0" y="354"/>
                    <a:pt x="44" y="389"/>
                    <a:pt x="71" y="407"/>
                  </a:cubicBezTo>
                  <a:cubicBezTo>
                    <a:pt x="97" y="442"/>
                    <a:pt x="204" y="416"/>
                    <a:pt x="310" y="310"/>
                  </a:cubicBezTo>
                  <a:cubicBezTo>
                    <a:pt x="416" y="204"/>
                    <a:pt x="443" y="97"/>
                    <a:pt x="416" y="61"/>
                  </a:cubicBezTo>
                  <a:cubicBezTo>
                    <a:pt x="390" y="35"/>
                    <a:pt x="363" y="0"/>
                    <a:pt x="319" y="53"/>
                  </a:cubicBezTo>
                  <a:cubicBezTo>
                    <a:pt x="275" y="106"/>
                    <a:pt x="293" y="123"/>
                    <a:pt x="319" y="151"/>
                  </a:cubicBezTo>
                  <a:cubicBezTo>
                    <a:pt x="337" y="167"/>
                    <a:pt x="302" y="212"/>
                    <a:pt x="257" y="25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lIns="23812" tIns="11906" rIns="23812" bIns="11906" anchor="ctr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9" name="Freeform 121">
              <a:extLst>
                <a:ext uri="{FF2B5EF4-FFF2-40B4-BE49-F238E27FC236}">
                  <a16:creationId xmlns:a16="http://schemas.microsoft.com/office/drawing/2014/main" id="{DC7A931B-88CD-4F4D-8216-9497C47C04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24622" y="7471772"/>
              <a:ext cx="294873" cy="297025"/>
            </a:xfrm>
            <a:custGeom>
              <a:avLst/>
              <a:gdLst>
                <a:gd name="T0" fmla="*/ 8353379 w 602"/>
                <a:gd name="T1" fmla="*/ 46715136 h 609"/>
                <a:gd name="T2" fmla="*/ 25842658 w 602"/>
                <a:gd name="T3" fmla="*/ 10999436 h 609"/>
                <a:gd name="T4" fmla="*/ 25842658 w 602"/>
                <a:gd name="T5" fmla="*/ 11905233 h 609"/>
                <a:gd name="T6" fmla="*/ 26756320 w 602"/>
                <a:gd name="T7" fmla="*/ 13716829 h 609"/>
                <a:gd name="T8" fmla="*/ 24928996 w 602"/>
                <a:gd name="T9" fmla="*/ 15528425 h 609"/>
                <a:gd name="T10" fmla="*/ 25842658 w 602"/>
                <a:gd name="T11" fmla="*/ 16434582 h 609"/>
                <a:gd name="T12" fmla="*/ 23102033 w 602"/>
                <a:gd name="T13" fmla="*/ 18246178 h 609"/>
                <a:gd name="T14" fmla="*/ 22188371 w 602"/>
                <a:gd name="T15" fmla="*/ 21093073 h 609"/>
                <a:gd name="T16" fmla="*/ 20230265 w 602"/>
                <a:gd name="T17" fmla="*/ 22904669 h 609"/>
                <a:gd name="T18" fmla="*/ 18403302 w 602"/>
                <a:gd name="T19" fmla="*/ 21998871 h 609"/>
                <a:gd name="T20" fmla="*/ 17489640 w 602"/>
                <a:gd name="T21" fmla="*/ 20187276 h 609"/>
                <a:gd name="T22" fmla="*/ 16575978 w 602"/>
                <a:gd name="T23" fmla="*/ 19281478 h 609"/>
                <a:gd name="T24" fmla="*/ 17489640 w 602"/>
                <a:gd name="T25" fmla="*/ 17340380 h 609"/>
                <a:gd name="T26" fmla="*/ 13834991 w 602"/>
                <a:gd name="T27" fmla="*/ 20187276 h 609"/>
                <a:gd name="T28" fmla="*/ 13834991 w 602"/>
                <a:gd name="T29" fmla="*/ 23810467 h 609"/>
                <a:gd name="T30" fmla="*/ 17489640 w 602"/>
                <a:gd name="T31" fmla="*/ 27434018 h 609"/>
                <a:gd name="T32" fmla="*/ 14748653 w 602"/>
                <a:gd name="T33" fmla="*/ 31963007 h 609"/>
                <a:gd name="T34" fmla="*/ 12921329 w 602"/>
                <a:gd name="T35" fmla="*/ 31963007 h 609"/>
                <a:gd name="T36" fmla="*/ 10180342 w 602"/>
                <a:gd name="T37" fmla="*/ 33904105 h 609"/>
                <a:gd name="T38" fmla="*/ 10180342 w 602"/>
                <a:gd name="T39" fmla="*/ 34809902 h 609"/>
                <a:gd name="T40" fmla="*/ 10180342 w 602"/>
                <a:gd name="T41" fmla="*/ 35715700 h 609"/>
                <a:gd name="T42" fmla="*/ 10180342 w 602"/>
                <a:gd name="T43" fmla="*/ 41150847 h 609"/>
                <a:gd name="T44" fmla="*/ 12921329 w 602"/>
                <a:gd name="T45" fmla="*/ 46715136 h 609"/>
                <a:gd name="T46" fmla="*/ 22188371 w 602"/>
                <a:gd name="T47" fmla="*/ 52150282 h 609"/>
                <a:gd name="T48" fmla="*/ 69174956 w 602"/>
                <a:gd name="T49" fmla="*/ 42056644 h 609"/>
                <a:gd name="T50" fmla="*/ 64607006 w 602"/>
                <a:gd name="T51" fmla="*/ 39339251 h 609"/>
                <a:gd name="T52" fmla="*/ 54426302 w 602"/>
                <a:gd name="T53" fmla="*/ 36621498 h 609"/>
                <a:gd name="T54" fmla="*/ 55339965 w 602"/>
                <a:gd name="T55" fmla="*/ 38433453 h 609"/>
                <a:gd name="T56" fmla="*/ 45159622 w 602"/>
                <a:gd name="T57" fmla="*/ 32868804 h 609"/>
                <a:gd name="T58" fmla="*/ 45159622 w 602"/>
                <a:gd name="T59" fmla="*/ 30151411 h 609"/>
                <a:gd name="T60" fmla="*/ 46073284 w 602"/>
                <a:gd name="T61" fmla="*/ 28339815 h 609"/>
                <a:gd name="T62" fmla="*/ 42418636 w 602"/>
                <a:gd name="T63" fmla="*/ 31057209 h 609"/>
                <a:gd name="T64" fmla="*/ 40591311 w 602"/>
                <a:gd name="T65" fmla="*/ 30151411 h 609"/>
                <a:gd name="T66" fmla="*/ 39677649 w 602"/>
                <a:gd name="T67" fmla="*/ 31057209 h 609"/>
                <a:gd name="T68" fmla="*/ 30410969 w 602"/>
                <a:gd name="T69" fmla="*/ 31963007 h 609"/>
                <a:gd name="T70" fmla="*/ 34196037 w 602"/>
                <a:gd name="T71" fmla="*/ 26527860 h 609"/>
                <a:gd name="T72" fmla="*/ 37850325 w 602"/>
                <a:gd name="T73" fmla="*/ 23810467 h 609"/>
                <a:gd name="T74" fmla="*/ 43332298 w 602"/>
                <a:gd name="T75" fmla="*/ 21998871 h 609"/>
                <a:gd name="T76" fmla="*/ 43332298 w 602"/>
                <a:gd name="T77" fmla="*/ 19281478 h 609"/>
                <a:gd name="T78" fmla="*/ 39677649 w 602"/>
                <a:gd name="T79" fmla="*/ 23810467 h 609"/>
                <a:gd name="T80" fmla="*/ 36023362 w 602"/>
                <a:gd name="T81" fmla="*/ 21998871 h 609"/>
                <a:gd name="T82" fmla="*/ 38763987 w 602"/>
                <a:gd name="T83" fmla="*/ 18246178 h 609"/>
                <a:gd name="T84" fmla="*/ 45159622 w 602"/>
                <a:gd name="T85" fmla="*/ 16434582 h 609"/>
                <a:gd name="T86" fmla="*/ 53512640 w 602"/>
                <a:gd name="T87" fmla="*/ 17340380 h 609"/>
                <a:gd name="T88" fmla="*/ 54426302 w 602"/>
                <a:gd name="T89" fmla="*/ 12811031 h 609"/>
                <a:gd name="T90" fmla="*/ 51685677 w 602"/>
                <a:gd name="T91" fmla="*/ 30151411 h 609"/>
                <a:gd name="T92" fmla="*/ 54426302 w 602"/>
                <a:gd name="T93" fmla="*/ 15528425 h 609"/>
                <a:gd name="T94" fmla="*/ 39677649 w 602"/>
                <a:gd name="T95" fmla="*/ 10999436 h 609"/>
                <a:gd name="T96" fmla="*/ 33282375 w 602"/>
                <a:gd name="T97" fmla="*/ 26527860 h 609"/>
                <a:gd name="T98" fmla="*/ 33282375 w 602"/>
                <a:gd name="T99" fmla="*/ 23810467 h 609"/>
                <a:gd name="T100" fmla="*/ 31324631 w 602"/>
                <a:gd name="T101" fmla="*/ 24716265 h 609"/>
                <a:gd name="T102" fmla="*/ 43332298 w 602"/>
                <a:gd name="T103" fmla="*/ 34809902 h 609"/>
                <a:gd name="T104" fmla="*/ 52598978 w 602"/>
                <a:gd name="T105" fmla="*/ 42962442 h 609"/>
                <a:gd name="T106" fmla="*/ 42418636 w 602"/>
                <a:gd name="T107" fmla="*/ 58491226 h 609"/>
                <a:gd name="T108" fmla="*/ 37850325 w 602"/>
                <a:gd name="T109" fmla="*/ 45809338 h 609"/>
                <a:gd name="T110" fmla="*/ 28583644 w 602"/>
                <a:gd name="T111" fmla="*/ 41150847 h 609"/>
                <a:gd name="T112" fmla="*/ 26756320 w 602"/>
                <a:gd name="T113" fmla="*/ 18246178 h 609"/>
                <a:gd name="T114" fmla="*/ 52598978 w 602"/>
                <a:gd name="T115" fmla="*/ 52150282 h 609"/>
                <a:gd name="T116" fmla="*/ 36937024 w 602"/>
                <a:gd name="T117" fmla="*/ 30151411 h 609"/>
                <a:gd name="T118" fmla="*/ 17489640 w 602"/>
                <a:gd name="T119" fmla="*/ 31057209 h 609"/>
                <a:gd name="T120" fmla="*/ 17489640 w 602"/>
                <a:gd name="T121" fmla="*/ 31057209 h 609"/>
                <a:gd name="T122" fmla="*/ 11094005 w 602"/>
                <a:gd name="T123" fmla="*/ 42056644 h 609"/>
                <a:gd name="T124" fmla="*/ 38763987 w 602"/>
                <a:gd name="T125" fmla="*/ 24716265 h 60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602" h="609">
                  <a:moveTo>
                    <a:pt x="297" y="608"/>
                  </a:moveTo>
                  <a:lnTo>
                    <a:pt x="297" y="608"/>
                  </a:lnTo>
                  <a:cubicBezTo>
                    <a:pt x="134" y="608"/>
                    <a:pt x="0" y="474"/>
                    <a:pt x="0" y="304"/>
                  </a:cubicBezTo>
                  <a:cubicBezTo>
                    <a:pt x="0" y="134"/>
                    <a:pt x="134" y="0"/>
                    <a:pt x="297" y="0"/>
                  </a:cubicBezTo>
                  <a:cubicBezTo>
                    <a:pt x="466" y="0"/>
                    <a:pt x="601" y="134"/>
                    <a:pt x="601" y="304"/>
                  </a:cubicBezTo>
                  <a:cubicBezTo>
                    <a:pt x="601" y="474"/>
                    <a:pt x="466" y="608"/>
                    <a:pt x="297" y="608"/>
                  </a:cubicBezTo>
                  <a:close/>
                  <a:moveTo>
                    <a:pt x="466" y="127"/>
                  </a:moveTo>
                  <a:lnTo>
                    <a:pt x="466" y="127"/>
                  </a:lnTo>
                  <a:cubicBezTo>
                    <a:pt x="466" y="127"/>
                    <a:pt x="466" y="127"/>
                    <a:pt x="466" y="120"/>
                  </a:cubicBezTo>
                  <a:lnTo>
                    <a:pt x="459" y="120"/>
                  </a:lnTo>
                  <a:cubicBezTo>
                    <a:pt x="459" y="120"/>
                    <a:pt x="459" y="120"/>
                    <a:pt x="459" y="127"/>
                  </a:cubicBezTo>
                  <a:cubicBezTo>
                    <a:pt x="459" y="127"/>
                    <a:pt x="459" y="127"/>
                    <a:pt x="466" y="127"/>
                  </a:cubicBezTo>
                  <a:cubicBezTo>
                    <a:pt x="466" y="134"/>
                    <a:pt x="466" y="134"/>
                    <a:pt x="459" y="134"/>
                  </a:cubicBezTo>
                  <a:cubicBezTo>
                    <a:pt x="459" y="141"/>
                    <a:pt x="459" y="141"/>
                    <a:pt x="459" y="141"/>
                  </a:cubicBezTo>
                  <a:lnTo>
                    <a:pt x="452" y="141"/>
                  </a:lnTo>
                  <a:cubicBezTo>
                    <a:pt x="452" y="141"/>
                    <a:pt x="452" y="141"/>
                    <a:pt x="459" y="141"/>
                  </a:cubicBezTo>
                  <a:cubicBezTo>
                    <a:pt x="459" y="141"/>
                    <a:pt x="459" y="141"/>
                    <a:pt x="466" y="141"/>
                  </a:cubicBezTo>
                  <a:cubicBezTo>
                    <a:pt x="466" y="134"/>
                    <a:pt x="466" y="134"/>
                    <a:pt x="466" y="134"/>
                  </a:cubicBezTo>
                  <a:cubicBezTo>
                    <a:pt x="466" y="127"/>
                    <a:pt x="466" y="127"/>
                    <a:pt x="474" y="127"/>
                  </a:cubicBezTo>
                  <a:lnTo>
                    <a:pt x="466" y="127"/>
                  </a:lnTo>
                  <a:close/>
                  <a:moveTo>
                    <a:pt x="474" y="134"/>
                  </a:moveTo>
                  <a:lnTo>
                    <a:pt x="474" y="134"/>
                  </a:lnTo>
                  <a:close/>
                  <a:moveTo>
                    <a:pt x="544" y="339"/>
                  </a:moveTo>
                  <a:lnTo>
                    <a:pt x="544" y="339"/>
                  </a:lnTo>
                  <a:cubicBezTo>
                    <a:pt x="544" y="332"/>
                    <a:pt x="544" y="325"/>
                    <a:pt x="544" y="325"/>
                  </a:cubicBezTo>
                  <a:cubicBezTo>
                    <a:pt x="544" y="318"/>
                    <a:pt x="544" y="325"/>
                    <a:pt x="537" y="325"/>
                  </a:cubicBezTo>
                  <a:cubicBezTo>
                    <a:pt x="537" y="318"/>
                    <a:pt x="537" y="318"/>
                    <a:pt x="537" y="318"/>
                  </a:cubicBezTo>
                  <a:cubicBezTo>
                    <a:pt x="537" y="318"/>
                    <a:pt x="537" y="318"/>
                    <a:pt x="537" y="325"/>
                  </a:cubicBezTo>
                  <a:cubicBezTo>
                    <a:pt x="537" y="325"/>
                    <a:pt x="530" y="332"/>
                    <a:pt x="537" y="332"/>
                  </a:cubicBezTo>
                  <a:cubicBezTo>
                    <a:pt x="537" y="339"/>
                    <a:pt x="537" y="339"/>
                    <a:pt x="544" y="339"/>
                  </a:cubicBezTo>
                  <a:close/>
                  <a:moveTo>
                    <a:pt x="64" y="361"/>
                  </a:moveTo>
                  <a:lnTo>
                    <a:pt x="64" y="361"/>
                  </a:lnTo>
                  <a:cubicBezTo>
                    <a:pt x="71" y="361"/>
                    <a:pt x="71" y="361"/>
                    <a:pt x="71" y="361"/>
                  </a:cubicBezTo>
                  <a:cubicBezTo>
                    <a:pt x="71" y="354"/>
                    <a:pt x="71" y="354"/>
                    <a:pt x="71" y="354"/>
                  </a:cubicBezTo>
                  <a:cubicBezTo>
                    <a:pt x="71" y="354"/>
                    <a:pt x="71" y="354"/>
                    <a:pt x="64" y="354"/>
                  </a:cubicBezTo>
                  <a:lnTo>
                    <a:pt x="64" y="361"/>
                  </a:lnTo>
                  <a:cubicBezTo>
                    <a:pt x="64" y="354"/>
                    <a:pt x="64" y="354"/>
                    <a:pt x="64" y="354"/>
                  </a:cubicBezTo>
                  <a:cubicBezTo>
                    <a:pt x="64" y="354"/>
                    <a:pt x="64" y="354"/>
                    <a:pt x="57" y="354"/>
                  </a:cubicBezTo>
                  <a:cubicBezTo>
                    <a:pt x="64" y="361"/>
                    <a:pt x="64" y="361"/>
                    <a:pt x="64" y="361"/>
                  </a:cubicBezTo>
                  <a:close/>
                  <a:moveTo>
                    <a:pt x="71" y="269"/>
                  </a:moveTo>
                  <a:lnTo>
                    <a:pt x="71" y="269"/>
                  </a:lnTo>
                  <a:close/>
                  <a:moveTo>
                    <a:pt x="71" y="226"/>
                  </a:moveTo>
                  <a:lnTo>
                    <a:pt x="71" y="226"/>
                  </a:lnTo>
                  <a:lnTo>
                    <a:pt x="71" y="219"/>
                  </a:lnTo>
                  <a:lnTo>
                    <a:pt x="71" y="226"/>
                  </a:lnTo>
                  <a:close/>
                  <a:moveTo>
                    <a:pt x="134" y="127"/>
                  </a:moveTo>
                  <a:lnTo>
                    <a:pt x="134" y="127"/>
                  </a:lnTo>
                  <a:cubicBezTo>
                    <a:pt x="134" y="127"/>
                    <a:pt x="134" y="127"/>
                    <a:pt x="127" y="127"/>
                  </a:cubicBezTo>
                  <a:cubicBezTo>
                    <a:pt x="134" y="127"/>
                    <a:pt x="134" y="127"/>
                    <a:pt x="134" y="127"/>
                  </a:cubicBezTo>
                  <a:close/>
                  <a:moveTo>
                    <a:pt x="127" y="134"/>
                  </a:moveTo>
                  <a:lnTo>
                    <a:pt x="127" y="134"/>
                  </a:lnTo>
                  <a:close/>
                  <a:moveTo>
                    <a:pt x="191" y="85"/>
                  </a:moveTo>
                  <a:lnTo>
                    <a:pt x="191" y="85"/>
                  </a:lnTo>
                  <a:lnTo>
                    <a:pt x="198" y="85"/>
                  </a:lnTo>
                  <a:lnTo>
                    <a:pt x="191" y="85"/>
                  </a:lnTo>
                  <a:cubicBezTo>
                    <a:pt x="198" y="85"/>
                    <a:pt x="198" y="85"/>
                    <a:pt x="198" y="85"/>
                  </a:cubicBezTo>
                  <a:lnTo>
                    <a:pt x="198" y="92"/>
                  </a:lnTo>
                  <a:lnTo>
                    <a:pt x="198" y="85"/>
                  </a:lnTo>
                  <a:cubicBezTo>
                    <a:pt x="191" y="85"/>
                    <a:pt x="191" y="92"/>
                    <a:pt x="191" y="92"/>
                  </a:cubicBezTo>
                  <a:cubicBezTo>
                    <a:pt x="191" y="92"/>
                    <a:pt x="191" y="92"/>
                    <a:pt x="191" y="85"/>
                  </a:cubicBezTo>
                  <a:cubicBezTo>
                    <a:pt x="191" y="92"/>
                    <a:pt x="191" y="92"/>
                    <a:pt x="191" y="92"/>
                  </a:cubicBezTo>
                  <a:cubicBezTo>
                    <a:pt x="191" y="92"/>
                    <a:pt x="191" y="92"/>
                    <a:pt x="198" y="92"/>
                  </a:cubicBezTo>
                  <a:lnTo>
                    <a:pt x="191" y="92"/>
                  </a:lnTo>
                  <a:lnTo>
                    <a:pt x="198" y="92"/>
                  </a:lnTo>
                  <a:lnTo>
                    <a:pt x="191" y="92"/>
                  </a:lnTo>
                  <a:cubicBezTo>
                    <a:pt x="198" y="92"/>
                    <a:pt x="198" y="92"/>
                    <a:pt x="198" y="92"/>
                  </a:cubicBezTo>
                  <a:cubicBezTo>
                    <a:pt x="198" y="92"/>
                    <a:pt x="205" y="99"/>
                    <a:pt x="198" y="99"/>
                  </a:cubicBezTo>
                  <a:lnTo>
                    <a:pt x="191" y="99"/>
                  </a:lnTo>
                  <a:lnTo>
                    <a:pt x="198" y="99"/>
                  </a:lnTo>
                  <a:cubicBezTo>
                    <a:pt x="191" y="99"/>
                    <a:pt x="191" y="99"/>
                    <a:pt x="191" y="99"/>
                  </a:cubicBezTo>
                  <a:cubicBezTo>
                    <a:pt x="191" y="106"/>
                    <a:pt x="184" y="106"/>
                    <a:pt x="191" y="106"/>
                  </a:cubicBezTo>
                  <a:cubicBezTo>
                    <a:pt x="191" y="99"/>
                    <a:pt x="191" y="99"/>
                    <a:pt x="191" y="99"/>
                  </a:cubicBezTo>
                  <a:cubicBezTo>
                    <a:pt x="191" y="106"/>
                    <a:pt x="191" y="106"/>
                    <a:pt x="191" y="106"/>
                  </a:cubicBezTo>
                  <a:lnTo>
                    <a:pt x="198" y="106"/>
                  </a:lnTo>
                  <a:cubicBezTo>
                    <a:pt x="198" y="106"/>
                    <a:pt x="198" y="106"/>
                    <a:pt x="205" y="106"/>
                  </a:cubicBezTo>
                  <a:cubicBezTo>
                    <a:pt x="212" y="106"/>
                    <a:pt x="212" y="106"/>
                    <a:pt x="212" y="106"/>
                  </a:cubicBezTo>
                  <a:cubicBezTo>
                    <a:pt x="212" y="113"/>
                    <a:pt x="212" y="113"/>
                    <a:pt x="212" y="113"/>
                  </a:cubicBezTo>
                  <a:cubicBezTo>
                    <a:pt x="212" y="113"/>
                    <a:pt x="205" y="113"/>
                    <a:pt x="205" y="106"/>
                  </a:cubicBezTo>
                  <a:cubicBezTo>
                    <a:pt x="205" y="113"/>
                    <a:pt x="212" y="113"/>
                    <a:pt x="205" y="113"/>
                  </a:cubicBezTo>
                  <a:cubicBezTo>
                    <a:pt x="198" y="106"/>
                    <a:pt x="198" y="106"/>
                    <a:pt x="198" y="106"/>
                  </a:cubicBezTo>
                  <a:lnTo>
                    <a:pt x="198" y="113"/>
                  </a:lnTo>
                  <a:cubicBezTo>
                    <a:pt x="191" y="106"/>
                    <a:pt x="191" y="106"/>
                    <a:pt x="191" y="106"/>
                  </a:cubicBezTo>
                  <a:cubicBezTo>
                    <a:pt x="191" y="106"/>
                    <a:pt x="191" y="106"/>
                    <a:pt x="191" y="113"/>
                  </a:cubicBezTo>
                  <a:cubicBezTo>
                    <a:pt x="198" y="113"/>
                    <a:pt x="198" y="113"/>
                    <a:pt x="198" y="113"/>
                  </a:cubicBezTo>
                  <a:lnTo>
                    <a:pt x="198" y="106"/>
                  </a:lnTo>
                  <a:cubicBezTo>
                    <a:pt x="198" y="113"/>
                    <a:pt x="198" y="113"/>
                    <a:pt x="198" y="113"/>
                  </a:cubicBezTo>
                  <a:lnTo>
                    <a:pt x="191" y="113"/>
                  </a:lnTo>
                  <a:cubicBezTo>
                    <a:pt x="198" y="113"/>
                    <a:pt x="191" y="113"/>
                    <a:pt x="191" y="120"/>
                  </a:cubicBezTo>
                  <a:cubicBezTo>
                    <a:pt x="191" y="120"/>
                    <a:pt x="191" y="113"/>
                    <a:pt x="198" y="113"/>
                  </a:cubicBezTo>
                  <a:lnTo>
                    <a:pt x="198" y="120"/>
                  </a:lnTo>
                  <a:cubicBezTo>
                    <a:pt x="198" y="120"/>
                    <a:pt x="198" y="120"/>
                    <a:pt x="198" y="113"/>
                  </a:cubicBezTo>
                  <a:lnTo>
                    <a:pt x="205" y="113"/>
                  </a:lnTo>
                  <a:cubicBezTo>
                    <a:pt x="205" y="113"/>
                    <a:pt x="205" y="113"/>
                    <a:pt x="212" y="113"/>
                  </a:cubicBezTo>
                  <a:lnTo>
                    <a:pt x="205" y="113"/>
                  </a:lnTo>
                  <a:cubicBezTo>
                    <a:pt x="205" y="120"/>
                    <a:pt x="205" y="120"/>
                    <a:pt x="212" y="120"/>
                  </a:cubicBezTo>
                  <a:cubicBezTo>
                    <a:pt x="205" y="120"/>
                    <a:pt x="205" y="120"/>
                    <a:pt x="205" y="120"/>
                  </a:cubicBezTo>
                  <a:lnTo>
                    <a:pt x="205" y="127"/>
                  </a:lnTo>
                  <a:cubicBezTo>
                    <a:pt x="198" y="127"/>
                    <a:pt x="198" y="127"/>
                    <a:pt x="198" y="127"/>
                  </a:cubicBezTo>
                  <a:cubicBezTo>
                    <a:pt x="198" y="127"/>
                    <a:pt x="198" y="127"/>
                    <a:pt x="191" y="127"/>
                  </a:cubicBezTo>
                  <a:lnTo>
                    <a:pt x="191" y="134"/>
                  </a:lnTo>
                  <a:cubicBezTo>
                    <a:pt x="191" y="134"/>
                    <a:pt x="191" y="134"/>
                    <a:pt x="191" y="141"/>
                  </a:cubicBezTo>
                  <a:cubicBezTo>
                    <a:pt x="191" y="141"/>
                    <a:pt x="191" y="141"/>
                    <a:pt x="184" y="141"/>
                  </a:cubicBezTo>
                  <a:cubicBezTo>
                    <a:pt x="184" y="141"/>
                    <a:pt x="184" y="149"/>
                    <a:pt x="177" y="149"/>
                  </a:cubicBezTo>
                  <a:cubicBezTo>
                    <a:pt x="177" y="149"/>
                    <a:pt x="177" y="149"/>
                    <a:pt x="177" y="141"/>
                  </a:cubicBezTo>
                  <a:cubicBezTo>
                    <a:pt x="177" y="141"/>
                    <a:pt x="177" y="141"/>
                    <a:pt x="177" y="149"/>
                  </a:cubicBezTo>
                  <a:cubicBezTo>
                    <a:pt x="170" y="149"/>
                    <a:pt x="177" y="149"/>
                    <a:pt x="170" y="149"/>
                  </a:cubicBezTo>
                  <a:cubicBezTo>
                    <a:pt x="170" y="149"/>
                    <a:pt x="170" y="149"/>
                    <a:pt x="177" y="149"/>
                  </a:cubicBezTo>
                  <a:cubicBezTo>
                    <a:pt x="170" y="149"/>
                    <a:pt x="170" y="149"/>
                    <a:pt x="170" y="149"/>
                  </a:cubicBezTo>
                  <a:cubicBezTo>
                    <a:pt x="170" y="156"/>
                    <a:pt x="170" y="149"/>
                    <a:pt x="170" y="156"/>
                  </a:cubicBezTo>
                  <a:lnTo>
                    <a:pt x="177" y="156"/>
                  </a:lnTo>
                  <a:cubicBezTo>
                    <a:pt x="170" y="156"/>
                    <a:pt x="170" y="156"/>
                    <a:pt x="170" y="156"/>
                  </a:cubicBezTo>
                  <a:cubicBezTo>
                    <a:pt x="170" y="156"/>
                    <a:pt x="170" y="156"/>
                    <a:pt x="170" y="163"/>
                  </a:cubicBezTo>
                  <a:cubicBezTo>
                    <a:pt x="170" y="163"/>
                    <a:pt x="170" y="163"/>
                    <a:pt x="170" y="170"/>
                  </a:cubicBezTo>
                  <a:cubicBezTo>
                    <a:pt x="170" y="170"/>
                    <a:pt x="170" y="170"/>
                    <a:pt x="170" y="177"/>
                  </a:cubicBezTo>
                  <a:cubicBezTo>
                    <a:pt x="170" y="177"/>
                    <a:pt x="170" y="177"/>
                    <a:pt x="163" y="177"/>
                  </a:cubicBezTo>
                  <a:lnTo>
                    <a:pt x="170" y="177"/>
                  </a:lnTo>
                  <a:cubicBezTo>
                    <a:pt x="170" y="177"/>
                    <a:pt x="170" y="177"/>
                    <a:pt x="163" y="177"/>
                  </a:cubicBezTo>
                  <a:cubicBezTo>
                    <a:pt x="155" y="177"/>
                    <a:pt x="163" y="177"/>
                    <a:pt x="155" y="177"/>
                  </a:cubicBezTo>
                  <a:lnTo>
                    <a:pt x="163" y="177"/>
                  </a:lnTo>
                  <a:lnTo>
                    <a:pt x="155" y="177"/>
                  </a:lnTo>
                  <a:lnTo>
                    <a:pt x="155" y="170"/>
                  </a:lnTo>
                  <a:lnTo>
                    <a:pt x="155" y="177"/>
                  </a:lnTo>
                  <a:cubicBezTo>
                    <a:pt x="155" y="177"/>
                    <a:pt x="155" y="177"/>
                    <a:pt x="148" y="177"/>
                  </a:cubicBezTo>
                  <a:lnTo>
                    <a:pt x="148" y="170"/>
                  </a:lnTo>
                  <a:cubicBezTo>
                    <a:pt x="148" y="177"/>
                    <a:pt x="148" y="170"/>
                    <a:pt x="148" y="170"/>
                  </a:cubicBezTo>
                  <a:lnTo>
                    <a:pt x="148" y="177"/>
                  </a:lnTo>
                  <a:cubicBezTo>
                    <a:pt x="141" y="177"/>
                    <a:pt x="141" y="177"/>
                    <a:pt x="141" y="170"/>
                  </a:cubicBezTo>
                  <a:cubicBezTo>
                    <a:pt x="141" y="170"/>
                    <a:pt x="148" y="170"/>
                    <a:pt x="141" y="170"/>
                  </a:cubicBezTo>
                  <a:cubicBezTo>
                    <a:pt x="141" y="163"/>
                    <a:pt x="141" y="163"/>
                    <a:pt x="141" y="163"/>
                  </a:cubicBezTo>
                  <a:lnTo>
                    <a:pt x="141" y="170"/>
                  </a:lnTo>
                  <a:cubicBezTo>
                    <a:pt x="141" y="170"/>
                    <a:pt x="141" y="170"/>
                    <a:pt x="141" y="163"/>
                  </a:cubicBezTo>
                  <a:lnTo>
                    <a:pt x="141" y="170"/>
                  </a:lnTo>
                  <a:cubicBezTo>
                    <a:pt x="134" y="163"/>
                    <a:pt x="141" y="163"/>
                    <a:pt x="141" y="163"/>
                  </a:cubicBezTo>
                  <a:cubicBezTo>
                    <a:pt x="141" y="163"/>
                    <a:pt x="141" y="163"/>
                    <a:pt x="134" y="163"/>
                  </a:cubicBezTo>
                  <a:cubicBezTo>
                    <a:pt x="134" y="163"/>
                    <a:pt x="134" y="163"/>
                    <a:pt x="141" y="163"/>
                  </a:cubicBezTo>
                  <a:cubicBezTo>
                    <a:pt x="141" y="163"/>
                    <a:pt x="141" y="163"/>
                    <a:pt x="141" y="156"/>
                  </a:cubicBezTo>
                  <a:cubicBezTo>
                    <a:pt x="141" y="163"/>
                    <a:pt x="141" y="163"/>
                    <a:pt x="141" y="163"/>
                  </a:cubicBezTo>
                  <a:cubicBezTo>
                    <a:pt x="134" y="163"/>
                    <a:pt x="134" y="163"/>
                    <a:pt x="134" y="163"/>
                  </a:cubicBezTo>
                  <a:cubicBezTo>
                    <a:pt x="134" y="163"/>
                    <a:pt x="134" y="163"/>
                    <a:pt x="134" y="156"/>
                  </a:cubicBezTo>
                  <a:cubicBezTo>
                    <a:pt x="134" y="156"/>
                    <a:pt x="134" y="156"/>
                    <a:pt x="141" y="156"/>
                  </a:cubicBezTo>
                  <a:cubicBezTo>
                    <a:pt x="141" y="156"/>
                    <a:pt x="141" y="156"/>
                    <a:pt x="134" y="156"/>
                  </a:cubicBezTo>
                  <a:lnTo>
                    <a:pt x="134" y="163"/>
                  </a:lnTo>
                  <a:cubicBezTo>
                    <a:pt x="134" y="163"/>
                    <a:pt x="134" y="163"/>
                    <a:pt x="134" y="156"/>
                  </a:cubicBezTo>
                  <a:cubicBezTo>
                    <a:pt x="134" y="156"/>
                    <a:pt x="134" y="156"/>
                    <a:pt x="127" y="156"/>
                  </a:cubicBezTo>
                  <a:lnTo>
                    <a:pt x="127" y="149"/>
                  </a:lnTo>
                  <a:lnTo>
                    <a:pt x="134" y="149"/>
                  </a:lnTo>
                  <a:cubicBezTo>
                    <a:pt x="134" y="149"/>
                    <a:pt x="134" y="149"/>
                    <a:pt x="141" y="149"/>
                  </a:cubicBezTo>
                  <a:cubicBezTo>
                    <a:pt x="134" y="149"/>
                    <a:pt x="134" y="149"/>
                    <a:pt x="134" y="149"/>
                  </a:cubicBezTo>
                  <a:lnTo>
                    <a:pt x="127" y="149"/>
                  </a:lnTo>
                  <a:lnTo>
                    <a:pt x="134" y="149"/>
                  </a:lnTo>
                  <a:cubicBezTo>
                    <a:pt x="127" y="149"/>
                    <a:pt x="127" y="149"/>
                    <a:pt x="127" y="149"/>
                  </a:cubicBezTo>
                  <a:cubicBezTo>
                    <a:pt x="127" y="141"/>
                    <a:pt x="134" y="141"/>
                    <a:pt x="134" y="141"/>
                  </a:cubicBezTo>
                  <a:cubicBezTo>
                    <a:pt x="127" y="141"/>
                    <a:pt x="127" y="141"/>
                    <a:pt x="127" y="141"/>
                  </a:cubicBezTo>
                  <a:cubicBezTo>
                    <a:pt x="127" y="141"/>
                    <a:pt x="127" y="141"/>
                    <a:pt x="134" y="141"/>
                  </a:cubicBezTo>
                  <a:lnTo>
                    <a:pt x="127" y="141"/>
                  </a:lnTo>
                  <a:lnTo>
                    <a:pt x="134" y="141"/>
                  </a:lnTo>
                  <a:cubicBezTo>
                    <a:pt x="127" y="141"/>
                    <a:pt x="127" y="141"/>
                    <a:pt x="127" y="141"/>
                  </a:cubicBezTo>
                  <a:cubicBezTo>
                    <a:pt x="127" y="141"/>
                    <a:pt x="127" y="141"/>
                    <a:pt x="134" y="141"/>
                  </a:cubicBezTo>
                  <a:cubicBezTo>
                    <a:pt x="127" y="141"/>
                    <a:pt x="127" y="141"/>
                    <a:pt x="127" y="141"/>
                  </a:cubicBezTo>
                  <a:cubicBezTo>
                    <a:pt x="127" y="141"/>
                    <a:pt x="127" y="141"/>
                    <a:pt x="134" y="134"/>
                  </a:cubicBezTo>
                  <a:cubicBezTo>
                    <a:pt x="134" y="127"/>
                    <a:pt x="134" y="127"/>
                    <a:pt x="134" y="127"/>
                  </a:cubicBezTo>
                  <a:lnTo>
                    <a:pt x="127" y="127"/>
                  </a:lnTo>
                  <a:cubicBezTo>
                    <a:pt x="127" y="127"/>
                    <a:pt x="127" y="127"/>
                    <a:pt x="134" y="134"/>
                  </a:cubicBezTo>
                  <a:cubicBezTo>
                    <a:pt x="134" y="134"/>
                    <a:pt x="134" y="134"/>
                    <a:pt x="127" y="134"/>
                  </a:cubicBezTo>
                  <a:cubicBezTo>
                    <a:pt x="120" y="141"/>
                    <a:pt x="113" y="149"/>
                    <a:pt x="106" y="156"/>
                  </a:cubicBezTo>
                  <a:lnTo>
                    <a:pt x="113" y="156"/>
                  </a:lnTo>
                  <a:cubicBezTo>
                    <a:pt x="113" y="156"/>
                    <a:pt x="113" y="163"/>
                    <a:pt x="120" y="163"/>
                  </a:cubicBezTo>
                  <a:cubicBezTo>
                    <a:pt x="113" y="163"/>
                    <a:pt x="113" y="163"/>
                    <a:pt x="113" y="163"/>
                  </a:cubicBezTo>
                  <a:lnTo>
                    <a:pt x="113" y="170"/>
                  </a:lnTo>
                  <a:lnTo>
                    <a:pt x="106" y="170"/>
                  </a:lnTo>
                  <a:cubicBezTo>
                    <a:pt x="106" y="163"/>
                    <a:pt x="106" y="163"/>
                    <a:pt x="106" y="163"/>
                  </a:cubicBezTo>
                  <a:lnTo>
                    <a:pt x="99" y="163"/>
                  </a:lnTo>
                  <a:lnTo>
                    <a:pt x="99" y="170"/>
                  </a:lnTo>
                  <a:cubicBezTo>
                    <a:pt x="99" y="170"/>
                    <a:pt x="99" y="170"/>
                    <a:pt x="106" y="170"/>
                  </a:cubicBezTo>
                  <a:cubicBezTo>
                    <a:pt x="106" y="170"/>
                    <a:pt x="106" y="170"/>
                    <a:pt x="106" y="177"/>
                  </a:cubicBezTo>
                  <a:lnTo>
                    <a:pt x="106" y="170"/>
                  </a:lnTo>
                  <a:cubicBezTo>
                    <a:pt x="106" y="177"/>
                    <a:pt x="106" y="177"/>
                    <a:pt x="106" y="177"/>
                  </a:cubicBezTo>
                  <a:cubicBezTo>
                    <a:pt x="99" y="177"/>
                    <a:pt x="99" y="177"/>
                    <a:pt x="99" y="170"/>
                  </a:cubicBezTo>
                  <a:lnTo>
                    <a:pt x="99" y="177"/>
                  </a:lnTo>
                  <a:lnTo>
                    <a:pt x="99" y="170"/>
                  </a:lnTo>
                  <a:cubicBezTo>
                    <a:pt x="99" y="177"/>
                    <a:pt x="99" y="177"/>
                    <a:pt x="99" y="177"/>
                  </a:cubicBezTo>
                  <a:cubicBezTo>
                    <a:pt x="99" y="177"/>
                    <a:pt x="106" y="177"/>
                    <a:pt x="106" y="184"/>
                  </a:cubicBezTo>
                  <a:cubicBezTo>
                    <a:pt x="99" y="184"/>
                    <a:pt x="99" y="177"/>
                    <a:pt x="99" y="177"/>
                  </a:cubicBezTo>
                  <a:cubicBezTo>
                    <a:pt x="99" y="177"/>
                    <a:pt x="99" y="177"/>
                    <a:pt x="92" y="177"/>
                  </a:cubicBezTo>
                  <a:cubicBezTo>
                    <a:pt x="92" y="177"/>
                    <a:pt x="85" y="177"/>
                    <a:pt x="85" y="184"/>
                  </a:cubicBezTo>
                  <a:cubicBezTo>
                    <a:pt x="92" y="184"/>
                    <a:pt x="92" y="184"/>
                    <a:pt x="92" y="184"/>
                  </a:cubicBezTo>
                  <a:lnTo>
                    <a:pt x="92" y="191"/>
                  </a:lnTo>
                  <a:cubicBezTo>
                    <a:pt x="92" y="191"/>
                    <a:pt x="92" y="191"/>
                    <a:pt x="92" y="198"/>
                  </a:cubicBezTo>
                  <a:cubicBezTo>
                    <a:pt x="92" y="191"/>
                    <a:pt x="99" y="191"/>
                    <a:pt x="99" y="198"/>
                  </a:cubicBezTo>
                  <a:lnTo>
                    <a:pt x="99" y="191"/>
                  </a:lnTo>
                  <a:cubicBezTo>
                    <a:pt x="106" y="191"/>
                    <a:pt x="106" y="198"/>
                    <a:pt x="106" y="198"/>
                  </a:cubicBezTo>
                  <a:cubicBezTo>
                    <a:pt x="106" y="191"/>
                    <a:pt x="106" y="191"/>
                    <a:pt x="106" y="191"/>
                  </a:cubicBezTo>
                  <a:lnTo>
                    <a:pt x="113" y="191"/>
                  </a:lnTo>
                  <a:cubicBezTo>
                    <a:pt x="113" y="198"/>
                    <a:pt x="113" y="198"/>
                    <a:pt x="113" y="198"/>
                  </a:cubicBezTo>
                  <a:cubicBezTo>
                    <a:pt x="113" y="198"/>
                    <a:pt x="113" y="198"/>
                    <a:pt x="113" y="205"/>
                  </a:cubicBezTo>
                  <a:cubicBezTo>
                    <a:pt x="113" y="205"/>
                    <a:pt x="113" y="198"/>
                    <a:pt x="113" y="205"/>
                  </a:cubicBezTo>
                  <a:cubicBezTo>
                    <a:pt x="120" y="205"/>
                    <a:pt x="120" y="205"/>
                    <a:pt x="120" y="205"/>
                  </a:cubicBezTo>
                  <a:cubicBezTo>
                    <a:pt x="120" y="205"/>
                    <a:pt x="120" y="212"/>
                    <a:pt x="127" y="212"/>
                  </a:cubicBezTo>
                  <a:cubicBezTo>
                    <a:pt x="120" y="212"/>
                    <a:pt x="120" y="212"/>
                    <a:pt x="120" y="212"/>
                  </a:cubicBezTo>
                  <a:cubicBezTo>
                    <a:pt x="127" y="212"/>
                    <a:pt x="127" y="212"/>
                    <a:pt x="127" y="212"/>
                  </a:cubicBezTo>
                  <a:lnTo>
                    <a:pt x="134" y="212"/>
                  </a:lnTo>
                  <a:cubicBezTo>
                    <a:pt x="134" y="219"/>
                    <a:pt x="134" y="219"/>
                    <a:pt x="134" y="219"/>
                  </a:cubicBezTo>
                  <a:lnTo>
                    <a:pt x="127" y="219"/>
                  </a:lnTo>
                  <a:cubicBezTo>
                    <a:pt x="120" y="226"/>
                    <a:pt x="120" y="226"/>
                    <a:pt x="120" y="226"/>
                  </a:cubicBezTo>
                  <a:cubicBezTo>
                    <a:pt x="120" y="226"/>
                    <a:pt x="120" y="226"/>
                    <a:pt x="113" y="226"/>
                  </a:cubicBezTo>
                  <a:lnTo>
                    <a:pt x="106" y="226"/>
                  </a:lnTo>
                  <a:cubicBezTo>
                    <a:pt x="106" y="226"/>
                    <a:pt x="106" y="226"/>
                    <a:pt x="99" y="226"/>
                  </a:cubicBezTo>
                  <a:cubicBezTo>
                    <a:pt x="99" y="226"/>
                    <a:pt x="99" y="226"/>
                    <a:pt x="99" y="233"/>
                  </a:cubicBezTo>
                  <a:cubicBezTo>
                    <a:pt x="92" y="233"/>
                    <a:pt x="92" y="233"/>
                    <a:pt x="92" y="240"/>
                  </a:cubicBezTo>
                  <a:lnTo>
                    <a:pt x="92" y="233"/>
                  </a:lnTo>
                  <a:cubicBezTo>
                    <a:pt x="99" y="233"/>
                    <a:pt x="99" y="233"/>
                    <a:pt x="99" y="233"/>
                  </a:cubicBezTo>
                  <a:cubicBezTo>
                    <a:pt x="106" y="226"/>
                    <a:pt x="106" y="226"/>
                    <a:pt x="106" y="233"/>
                  </a:cubicBezTo>
                  <a:cubicBezTo>
                    <a:pt x="106" y="233"/>
                    <a:pt x="106" y="233"/>
                    <a:pt x="99" y="233"/>
                  </a:cubicBezTo>
                  <a:cubicBezTo>
                    <a:pt x="106" y="233"/>
                    <a:pt x="106" y="233"/>
                    <a:pt x="106" y="233"/>
                  </a:cubicBezTo>
                  <a:cubicBezTo>
                    <a:pt x="106" y="233"/>
                    <a:pt x="106" y="233"/>
                    <a:pt x="106" y="240"/>
                  </a:cubicBezTo>
                  <a:cubicBezTo>
                    <a:pt x="106" y="240"/>
                    <a:pt x="106" y="240"/>
                    <a:pt x="113" y="240"/>
                  </a:cubicBezTo>
                  <a:cubicBezTo>
                    <a:pt x="113" y="240"/>
                    <a:pt x="113" y="240"/>
                    <a:pt x="106" y="240"/>
                  </a:cubicBezTo>
                  <a:cubicBezTo>
                    <a:pt x="106" y="240"/>
                    <a:pt x="106" y="240"/>
                    <a:pt x="113" y="240"/>
                  </a:cubicBezTo>
                  <a:cubicBezTo>
                    <a:pt x="120" y="240"/>
                    <a:pt x="120" y="240"/>
                    <a:pt x="120" y="240"/>
                  </a:cubicBezTo>
                  <a:cubicBezTo>
                    <a:pt x="113" y="240"/>
                    <a:pt x="120" y="240"/>
                    <a:pt x="113" y="240"/>
                  </a:cubicBezTo>
                  <a:cubicBezTo>
                    <a:pt x="113" y="240"/>
                    <a:pt x="113" y="240"/>
                    <a:pt x="113" y="247"/>
                  </a:cubicBezTo>
                  <a:lnTo>
                    <a:pt x="113" y="240"/>
                  </a:lnTo>
                  <a:cubicBezTo>
                    <a:pt x="113" y="247"/>
                    <a:pt x="113" y="247"/>
                    <a:pt x="113" y="247"/>
                  </a:cubicBezTo>
                  <a:cubicBezTo>
                    <a:pt x="113" y="247"/>
                    <a:pt x="113" y="247"/>
                    <a:pt x="106" y="247"/>
                  </a:cubicBezTo>
                  <a:lnTo>
                    <a:pt x="106" y="240"/>
                  </a:lnTo>
                  <a:cubicBezTo>
                    <a:pt x="106" y="240"/>
                    <a:pt x="106" y="240"/>
                    <a:pt x="106" y="247"/>
                  </a:cubicBezTo>
                  <a:lnTo>
                    <a:pt x="106" y="240"/>
                  </a:lnTo>
                  <a:lnTo>
                    <a:pt x="113" y="240"/>
                  </a:lnTo>
                  <a:cubicBezTo>
                    <a:pt x="106" y="240"/>
                    <a:pt x="106" y="240"/>
                    <a:pt x="106" y="240"/>
                  </a:cubicBezTo>
                  <a:cubicBezTo>
                    <a:pt x="106" y="240"/>
                    <a:pt x="106" y="247"/>
                    <a:pt x="99" y="247"/>
                  </a:cubicBezTo>
                  <a:cubicBezTo>
                    <a:pt x="99" y="240"/>
                    <a:pt x="99" y="240"/>
                    <a:pt x="99" y="247"/>
                  </a:cubicBezTo>
                  <a:lnTo>
                    <a:pt x="99" y="240"/>
                  </a:lnTo>
                  <a:cubicBezTo>
                    <a:pt x="99" y="247"/>
                    <a:pt x="99" y="247"/>
                    <a:pt x="99" y="247"/>
                  </a:cubicBezTo>
                  <a:lnTo>
                    <a:pt x="92" y="247"/>
                  </a:lnTo>
                  <a:lnTo>
                    <a:pt x="92" y="254"/>
                  </a:lnTo>
                  <a:cubicBezTo>
                    <a:pt x="85" y="254"/>
                    <a:pt x="85" y="254"/>
                    <a:pt x="85" y="262"/>
                  </a:cubicBezTo>
                  <a:lnTo>
                    <a:pt x="85" y="254"/>
                  </a:lnTo>
                  <a:lnTo>
                    <a:pt x="85" y="262"/>
                  </a:lnTo>
                  <a:cubicBezTo>
                    <a:pt x="78" y="262"/>
                    <a:pt x="78" y="262"/>
                    <a:pt x="78" y="262"/>
                  </a:cubicBezTo>
                  <a:cubicBezTo>
                    <a:pt x="78" y="262"/>
                    <a:pt x="78" y="262"/>
                    <a:pt x="85" y="262"/>
                  </a:cubicBezTo>
                  <a:lnTo>
                    <a:pt x="78" y="262"/>
                  </a:lnTo>
                  <a:cubicBezTo>
                    <a:pt x="78" y="269"/>
                    <a:pt x="78" y="269"/>
                    <a:pt x="78" y="269"/>
                  </a:cubicBezTo>
                  <a:cubicBezTo>
                    <a:pt x="78" y="262"/>
                    <a:pt x="78" y="262"/>
                    <a:pt x="78" y="269"/>
                  </a:cubicBezTo>
                  <a:cubicBezTo>
                    <a:pt x="78" y="262"/>
                    <a:pt x="78" y="262"/>
                    <a:pt x="78" y="262"/>
                  </a:cubicBezTo>
                  <a:cubicBezTo>
                    <a:pt x="78" y="262"/>
                    <a:pt x="78" y="262"/>
                    <a:pt x="78" y="269"/>
                  </a:cubicBezTo>
                  <a:lnTo>
                    <a:pt x="71" y="269"/>
                  </a:lnTo>
                  <a:cubicBezTo>
                    <a:pt x="78" y="269"/>
                    <a:pt x="78" y="269"/>
                    <a:pt x="78" y="269"/>
                  </a:cubicBezTo>
                  <a:lnTo>
                    <a:pt x="71" y="269"/>
                  </a:lnTo>
                  <a:lnTo>
                    <a:pt x="78" y="269"/>
                  </a:lnTo>
                  <a:lnTo>
                    <a:pt x="71" y="269"/>
                  </a:lnTo>
                  <a:lnTo>
                    <a:pt x="78" y="269"/>
                  </a:lnTo>
                  <a:cubicBezTo>
                    <a:pt x="78" y="269"/>
                    <a:pt x="78" y="269"/>
                    <a:pt x="71" y="269"/>
                  </a:cubicBezTo>
                  <a:cubicBezTo>
                    <a:pt x="78" y="269"/>
                    <a:pt x="78" y="269"/>
                    <a:pt x="78" y="269"/>
                  </a:cubicBezTo>
                  <a:lnTo>
                    <a:pt x="71" y="269"/>
                  </a:lnTo>
                  <a:lnTo>
                    <a:pt x="78" y="269"/>
                  </a:lnTo>
                  <a:cubicBezTo>
                    <a:pt x="78" y="269"/>
                    <a:pt x="78" y="269"/>
                    <a:pt x="78" y="276"/>
                  </a:cubicBezTo>
                  <a:lnTo>
                    <a:pt x="71" y="276"/>
                  </a:lnTo>
                  <a:cubicBezTo>
                    <a:pt x="78" y="276"/>
                    <a:pt x="78" y="276"/>
                    <a:pt x="78" y="276"/>
                  </a:cubicBezTo>
                  <a:cubicBezTo>
                    <a:pt x="71" y="276"/>
                    <a:pt x="71" y="276"/>
                    <a:pt x="71" y="276"/>
                  </a:cubicBezTo>
                  <a:lnTo>
                    <a:pt x="78" y="276"/>
                  </a:lnTo>
                  <a:cubicBezTo>
                    <a:pt x="78" y="276"/>
                    <a:pt x="78" y="276"/>
                    <a:pt x="71" y="276"/>
                  </a:cubicBezTo>
                  <a:lnTo>
                    <a:pt x="78" y="276"/>
                  </a:lnTo>
                  <a:cubicBezTo>
                    <a:pt x="71" y="276"/>
                    <a:pt x="71" y="276"/>
                    <a:pt x="71" y="276"/>
                  </a:cubicBezTo>
                  <a:lnTo>
                    <a:pt x="71" y="283"/>
                  </a:lnTo>
                  <a:cubicBezTo>
                    <a:pt x="71" y="283"/>
                    <a:pt x="71" y="283"/>
                    <a:pt x="64" y="283"/>
                  </a:cubicBezTo>
                  <a:lnTo>
                    <a:pt x="64" y="290"/>
                  </a:lnTo>
                  <a:lnTo>
                    <a:pt x="64" y="297"/>
                  </a:lnTo>
                  <a:lnTo>
                    <a:pt x="64" y="304"/>
                  </a:lnTo>
                  <a:cubicBezTo>
                    <a:pt x="57" y="304"/>
                    <a:pt x="64" y="304"/>
                    <a:pt x="57" y="304"/>
                  </a:cubicBezTo>
                  <a:lnTo>
                    <a:pt x="57" y="297"/>
                  </a:lnTo>
                  <a:cubicBezTo>
                    <a:pt x="57" y="297"/>
                    <a:pt x="57" y="297"/>
                    <a:pt x="57" y="290"/>
                  </a:cubicBezTo>
                  <a:cubicBezTo>
                    <a:pt x="57" y="297"/>
                    <a:pt x="57" y="297"/>
                    <a:pt x="57" y="304"/>
                  </a:cubicBezTo>
                  <a:lnTo>
                    <a:pt x="57" y="311"/>
                  </a:lnTo>
                  <a:cubicBezTo>
                    <a:pt x="64" y="311"/>
                    <a:pt x="64" y="311"/>
                    <a:pt x="64" y="311"/>
                  </a:cubicBezTo>
                  <a:cubicBezTo>
                    <a:pt x="64" y="311"/>
                    <a:pt x="64" y="311"/>
                    <a:pt x="64" y="318"/>
                  </a:cubicBezTo>
                  <a:cubicBezTo>
                    <a:pt x="71" y="318"/>
                    <a:pt x="71" y="318"/>
                    <a:pt x="71" y="318"/>
                  </a:cubicBezTo>
                  <a:lnTo>
                    <a:pt x="78" y="318"/>
                  </a:lnTo>
                  <a:lnTo>
                    <a:pt x="78" y="325"/>
                  </a:lnTo>
                  <a:cubicBezTo>
                    <a:pt x="78" y="325"/>
                    <a:pt x="78" y="325"/>
                    <a:pt x="78" y="318"/>
                  </a:cubicBezTo>
                  <a:cubicBezTo>
                    <a:pt x="71" y="318"/>
                    <a:pt x="71" y="325"/>
                    <a:pt x="71" y="325"/>
                  </a:cubicBezTo>
                  <a:lnTo>
                    <a:pt x="71" y="318"/>
                  </a:lnTo>
                  <a:lnTo>
                    <a:pt x="64" y="318"/>
                  </a:lnTo>
                  <a:lnTo>
                    <a:pt x="57" y="318"/>
                  </a:lnTo>
                  <a:cubicBezTo>
                    <a:pt x="57" y="318"/>
                    <a:pt x="57" y="318"/>
                    <a:pt x="57" y="311"/>
                  </a:cubicBezTo>
                  <a:cubicBezTo>
                    <a:pt x="57" y="311"/>
                    <a:pt x="57" y="311"/>
                    <a:pt x="57" y="318"/>
                  </a:cubicBezTo>
                  <a:cubicBezTo>
                    <a:pt x="57" y="325"/>
                    <a:pt x="57" y="339"/>
                    <a:pt x="57" y="354"/>
                  </a:cubicBezTo>
                  <a:cubicBezTo>
                    <a:pt x="57" y="354"/>
                    <a:pt x="57" y="354"/>
                    <a:pt x="64" y="354"/>
                  </a:cubicBezTo>
                  <a:cubicBezTo>
                    <a:pt x="64" y="354"/>
                    <a:pt x="64" y="354"/>
                    <a:pt x="71" y="354"/>
                  </a:cubicBezTo>
                  <a:cubicBezTo>
                    <a:pt x="71" y="354"/>
                    <a:pt x="71" y="354"/>
                    <a:pt x="71" y="361"/>
                  </a:cubicBezTo>
                  <a:cubicBezTo>
                    <a:pt x="71" y="354"/>
                    <a:pt x="71" y="354"/>
                    <a:pt x="71" y="354"/>
                  </a:cubicBezTo>
                  <a:cubicBezTo>
                    <a:pt x="78" y="354"/>
                    <a:pt x="78" y="354"/>
                    <a:pt x="78" y="354"/>
                  </a:cubicBezTo>
                  <a:cubicBezTo>
                    <a:pt x="71" y="354"/>
                    <a:pt x="71" y="354"/>
                    <a:pt x="71" y="361"/>
                  </a:cubicBezTo>
                  <a:cubicBezTo>
                    <a:pt x="71" y="361"/>
                    <a:pt x="71" y="361"/>
                    <a:pt x="71" y="368"/>
                  </a:cubicBezTo>
                  <a:cubicBezTo>
                    <a:pt x="78" y="368"/>
                    <a:pt x="78" y="361"/>
                    <a:pt x="78" y="361"/>
                  </a:cubicBezTo>
                  <a:cubicBezTo>
                    <a:pt x="78" y="361"/>
                    <a:pt x="78" y="361"/>
                    <a:pt x="71" y="361"/>
                  </a:cubicBezTo>
                  <a:cubicBezTo>
                    <a:pt x="78" y="361"/>
                    <a:pt x="78" y="361"/>
                    <a:pt x="78" y="361"/>
                  </a:cubicBezTo>
                  <a:lnTo>
                    <a:pt x="78" y="354"/>
                  </a:lnTo>
                  <a:cubicBezTo>
                    <a:pt x="78" y="354"/>
                    <a:pt x="78" y="354"/>
                    <a:pt x="78" y="361"/>
                  </a:cubicBezTo>
                  <a:lnTo>
                    <a:pt x="85" y="361"/>
                  </a:lnTo>
                  <a:cubicBezTo>
                    <a:pt x="92" y="361"/>
                    <a:pt x="92" y="361"/>
                    <a:pt x="92" y="361"/>
                  </a:cubicBezTo>
                  <a:cubicBezTo>
                    <a:pt x="99" y="361"/>
                    <a:pt x="99" y="361"/>
                    <a:pt x="99" y="361"/>
                  </a:cubicBezTo>
                  <a:lnTo>
                    <a:pt x="106" y="361"/>
                  </a:lnTo>
                  <a:cubicBezTo>
                    <a:pt x="99" y="361"/>
                    <a:pt x="106" y="368"/>
                    <a:pt x="99" y="368"/>
                  </a:cubicBezTo>
                  <a:cubicBezTo>
                    <a:pt x="99" y="368"/>
                    <a:pt x="99" y="368"/>
                    <a:pt x="106" y="368"/>
                  </a:cubicBezTo>
                  <a:cubicBezTo>
                    <a:pt x="113" y="368"/>
                    <a:pt x="113" y="368"/>
                    <a:pt x="113" y="375"/>
                  </a:cubicBezTo>
                  <a:lnTo>
                    <a:pt x="113" y="368"/>
                  </a:lnTo>
                  <a:lnTo>
                    <a:pt x="113" y="375"/>
                  </a:lnTo>
                  <a:cubicBezTo>
                    <a:pt x="113" y="375"/>
                    <a:pt x="113" y="375"/>
                    <a:pt x="120" y="375"/>
                  </a:cubicBezTo>
                  <a:lnTo>
                    <a:pt x="127" y="375"/>
                  </a:lnTo>
                  <a:lnTo>
                    <a:pt x="127" y="382"/>
                  </a:lnTo>
                  <a:lnTo>
                    <a:pt x="134" y="382"/>
                  </a:lnTo>
                  <a:lnTo>
                    <a:pt x="134" y="389"/>
                  </a:lnTo>
                  <a:lnTo>
                    <a:pt x="127" y="389"/>
                  </a:lnTo>
                  <a:lnTo>
                    <a:pt x="127" y="396"/>
                  </a:lnTo>
                  <a:cubicBezTo>
                    <a:pt x="134" y="396"/>
                    <a:pt x="134" y="396"/>
                    <a:pt x="134" y="396"/>
                  </a:cubicBezTo>
                  <a:cubicBezTo>
                    <a:pt x="141" y="396"/>
                    <a:pt x="141" y="389"/>
                    <a:pt x="141" y="389"/>
                  </a:cubicBezTo>
                  <a:cubicBezTo>
                    <a:pt x="141" y="396"/>
                    <a:pt x="148" y="396"/>
                    <a:pt x="148" y="396"/>
                  </a:cubicBezTo>
                  <a:cubicBezTo>
                    <a:pt x="155" y="396"/>
                    <a:pt x="155" y="396"/>
                    <a:pt x="155" y="396"/>
                  </a:cubicBezTo>
                  <a:lnTo>
                    <a:pt x="163" y="396"/>
                  </a:lnTo>
                  <a:cubicBezTo>
                    <a:pt x="163" y="396"/>
                    <a:pt x="163" y="403"/>
                    <a:pt x="170" y="403"/>
                  </a:cubicBezTo>
                  <a:cubicBezTo>
                    <a:pt x="177" y="403"/>
                    <a:pt x="177" y="410"/>
                    <a:pt x="177" y="410"/>
                  </a:cubicBezTo>
                  <a:cubicBezTo>
                    <a:pt x="177" y="417"/>
                    <a:pt x="170" y="417"/>
                    <a:pt x="170" y="417"/>
                  </a:cubicBezTo>
                  <a:cubicBezTo>
                    <a:pt x="170" y="417"/>
                    <a:pt x="170" y="417"/>
                    <a:pt x="170" y="424"/>
                  </a:cubicBezTo>
                  <a:cubicBezTo>
                    <a:pt x="170" y="424"/>
                    <a:pt x="170" y="424"/>
                    <a:pt x="163" y="424"/>
                  </a:cubicBezTo>
                  <a:cubicBezTo>
                    <a:pt x="163" y="424"/>
                    <a:pt x="163" y="424"/>
                    <a:pt x="163" y="431"/>
                  </a:cubicBezTo>
                  <a:lnTo>
                    <a:pt x="163" y="438"/>
                  </a:lnTo>
                  <a:cubicBezTo>
                    <a:pt x="163" y="438"/>
                    <a:pt x="163" y="438"/>
                    <a:pt x="163" y="445"/>
                  </a:cubicBezTo>
                  <a:cubicBezTo>
                    <a:pt x="155" y="445"/>
                    <a:pt x="155" y="445"/>
                    <a:pt x="155" y="452"/>
                  </a:cubicBezTo>
                  <a:cubicBezTo>
                    <a:pt x="155" y="452"/>
                    <a:pt x="155" y="452"/>
                    <a:pt x="148" y="452"/>
                  </a:cubicBezTo>
                  <a:cubicBezTo>
                    <a:pt x="148" y="452"/>
                    <a:pt x="148" y="452"/>
                    <a:pt x="148" y="460"/>
                  </a:cubicBezTo>
                  <a:cubicBezTo>
                    <a:pt x="148" y="460"/>
                    <a:pt x="148" y="452"/>
                    <a:pt x="141" y="452"/>
                  </a:cubicBezTo>
                  <a:cubicBezTo>
                    <a:pt x="141" y="460"/>
                    <a:pt x="141" y="460"/>
                    <a:pt x="141" y="460"/>
                  </a:cubicBezTo>
                  <a:cubicBezTo>
                    <a:pt x="141" y="460"/>
                    <a:pt x="141" y="460"/>
                    <a:pt x="134" y="460"/>
                  </a:cubicBezTo>
                  <a:cubicBezTo>
                    <a:pt x="141" y="460"/>
                    <a:pt x="134" y="467"/>
                    <a:pt x="134" y="467"/>
                  </a:cubicBezTo>
                  <a:cubicBezTo>
                    <a:pt x="141" y="474"/>
                    <a:pt x="134" y="474"/>
                    <a:pt x="134" y="474"/>
                  </a:cubicBezTo>
                  <a:cubicBezTo>
                    <a:pt x="134" y="481"/>
                    <a:pt x="127" y="481"/>
                    <a:pt x="127" y="481"/>
                  </a:cubicBezTo>
                  <a:cubicBezTo>
                    <a:pt x="127" y="481"/>
                    <a:pt x="134" y="481"/>
                    <a:pt x="134" y="474"/>
                  </a:cubicBezTo>
                  <a:lnTo>
                    <a:pt x="127" y="474"/>
                  </a:lnTo>
                  <a:cubicBezTo>
                    <a:pt x="127" y="474"/>
                    <a:pt x="127" y="474"/>
                    <a:pt x="127" y="481"/>
                  </a:cubicBezTo>
                  <a:cubicBezTo>
                    <a:pt x="170" y="523"/>
                    <a:pt x="233" y="551"/>
                    <a:pt x="297" y="551"/>
                  </a:cubicBezTo>
                  <a:cubicBezTo>
                    <a:pt x="417" y="551"/>
                    <a:pt x="516" y="460"/>
                    <a:pt x="537" y="347"/>
                  </a:cubicBezTo>
                  <a:cubicBezTo>
                    <a:pt x="537" y="339"/>
                    <a:pt x="537" y="339"/>
                    <a:pt x="537" y="339"/>
                  </a:cubicBezTo>
                  <a:cubicBezTo>
                    <a:pt x="537" y="332"/>
                    <a:pt x="530" y="332"/>
                    <a:pt x="530" y="332"/>
                  </a:cubicBezTo>
                  <a:cubicBezTo>
                    <a:pt x="530" y="332"/>
                    <a:pt x="530" y="332"/>
                    <a:pt x="530" y="325"/>
                  </a:cubicBezTo>
                  <a:cubicBezTo>
                    <a:pt x="530" y="325"/>
                    <a:pt x="530" y="325"/>
                    <a:pt x="530" y="318"/>
                  </a:cubicBezTo>
                  <a:lnTo>
                    <a:pt x="530" y="311"/>
                  </a:lnTo>
                  <a:cubicBezTo>
                    <a:pt x="530" y="311"/>
                    <a:pt x="530" y="311"/>
                    <a:pt x="523" y="311"/>
                  </a:cubicBezTo>
                  <a:cubicBezTo>
                    <a:pt x="523" y="304"/>
                    <a:pt x="523" y="304"/>
                    <a:pt x="523" y="304"/>
                  </a:cubicBezTo>
                  <a:cubicBezTo>
                    <a:pt x="516" y="304"/>
                    <a:pt x="516" y="304"/>
                    <a:pt x="516" y="304"/>
                  </a:cubicBezTo>
                  <a:cubicBezTo>
                    <a:pt x="516" y="304"/>
                    <a:pt x="516" y="304"/>
                    <a:pt x="523" y="304"/>
                  </a:cubicBezTo>
                  <a:lnTo>
                    <a:pt x="516" y="304"/>
                  </a:lnTo>
                  <a:lnTo>
                    <a:pt x="516" y="297"/>
                  </a:lnTo>
                  <a:cubicBezTo>
                    <a:pt x="516" y="297"/>
                    <a:pt x="516" y="297"/>
                    <a:pt x="516" y="290"/>
                  </a:cubicBezTo>
                  <a:cubicBezTo>
                    <a:pt x="516" y="297"/>
                    <a:pt x="516" y="297"/>
                    <a:pt x="509" y="297"/>
                  </a:cubicBezTo>
                  <a:cubicBezTo>
                    <a:pt x="509" y="290"/>
                    <a:pt x="509" y="290"/>
                    <a:pt x="509" y="290"/>
                  </a:cubicBezTo>
                  <a:cubicBezTo>
                    <a:pt x="509" y="290"/>
                    <a:pt x="509" y="290"/>
                    <a:pt x="509" y="297"/>
                  </a:cubicBezTo>
                  <a:cubicBezTo>
                    <a:pt x="509" y="297"/>
                    <a:pt x="509" y="297"/>
                    <a:pt x="502" y="297"/>
                  </a:cubicBezTo>
                  <a:lnTo>
                    <a:pt x="502" y="304"/>
                  </a:lnTo>
                  <a:cubicBezTo>
                    <a:pt x="495" y="304"/>
                    <a:pt x="495" y="304"/>
                    <a:pt x="495" y="304"/>
                  </a:cubicBezTo>
                  <a:lnTo>
                    <a:pt x="488" y="311"/>
                  </a:lnTo>
                  <a:cubicBezTo>
                    <a:pt x="481" y="311"/>
                    <a:pt x="481" y="311"/>
                    <a:pt x="481" y="311"/>
                  </a:cubicBezTo>
                  <a:cubicBezTo>
                    <a:pt x="481" y="311"/>
                    <a:pt x="481" y="311"/>
                    <a:pt x="481" y="318"/>
                  </a:cubicBezTo>
                  <a:lnTo>
                    <a:pt x="481" y="325"/>
                  </a:lnTo>
                  <a:cubicBezTo>
                    <a:pt x="481" y="325"/>
                    <a:pt x="481" y="325"/>
                    <a:pt x="481" y="332"/>
                  </a:cubicBezTo>
                  <a:cubicBezTo>
                    <a:pt x="481" y="332"/>
                    <a:pt x="481" y="332"/>
                    <a:pt x="474" y="332"/>
                  </a:cubicBezTo>
                  <a:cubicBezTo>
                    <a:pt x="474" y="325"/>
                    <a:pt x="474" y="325"/>
                    <a:pt x="466" y="325"/>
                  </a:cubicBezTo>
                  <a:cubicBezTo>
                    <a:pt x="466" y="325"/>
                    <a:pt x="466" y="325"/>
                    <a:pt x="466" y="318"/>
                  </a:cubicBezTo>
                  <a:lnTo>
                    <a:pt x="466" y="311"/>
                  </a:lnTo>
                  <a:cubicBezTo>
                    <a:pt x="466" y="311"/>
                    <a:pt x="466" y="304"/>
                    <a:pt x="459" y="304"/>
                  </a:cubicBezTo>
                  <a:cubicBezTo>
                    <a:pt x="459" y="297"/>
                    <a:pt x="459" y="297"/>
                    <a:pt x="459" y="297"/>
                  </a:cubicBezTo>
                  <a:cubicBezTo>
                    <a:pt x="466" y="297"/>
                    <a:pt x="459" y="297"/>
                    <a:pt x="459" y="297"/>
                  </a:cubicBezTo>
                  <a:cubicBezTo>
                    <a:pt x="452" y="297"/>
                    <a:pt x="452" y="297"/>
                    <a:pt x="452" y="297"/>
                  </a:cubicBezTo>
                  <a:cubicBezTo>
                    <a:pt x="452" y="297"/>
                    <a:pt x="452" y="297"/>
                    <a:pt x="452" y="290"/>
                  </a:cubicBezTo>
                  <a:cubicBezTo>
                    <a:pt x="452" y="297"/>
                    <a:pt x="452" y="290"/>
                    <a:pt x="452" y="290"/>
                  </a:cubicBezTo>
                  <a:cubicBezTo>
                    <a:pt x="445" y="290"/>
                    <a:pt x="445" y="290"/>
                    <a:pt x="445" y="290"/>
                  </a:cubicBezTo>
                  <a:cubicBezTo>
                    <a:pt x="445" y="283"/>
                    <a:pt x="445" y="283"/>
                    <a:pt x="445" y="283"/>
                  </a:cubicBezTo>
                  <a:cubicBezTo>
                    <a:pt x="445" y="283"/>
                    <a:pt x="438" y="290"/>
                    <a:pt x="438" y="283"/>
                  </a:cubicBezTo>
                  <a:lnTo>
                    <a:pt x="431" y="283"/>
                  </a:lnTo>
                  <a:cubicBezTo>
                    <a:pt x="431" y="290"/>
                    <a:pt x="431" y="290"/>
                    <a:pt x="431" y="290"/>
                  </a:cubicBezTo>
                  <a:lnTo>
                    <a:pt x="431" y="283"/>
                  </a:lnTo>
                  <a:cubicBezTo>
                    <a:pt x="424" y="283"/>
                    <a:pt x="424" y="283"/>
                    <a:pt x="424" y="283"/>
                  </a:cubicBezTo>
                  <a:cubicBezTo>
                    <a:pt x="417" y="283"/>
                    <a:pt x="417" y="283"/>
                    <a:pt x="417" y="283"/>
                  </a:cubicBezTo>
                  <a:lnTo>
                    <a:pt x="410" y="283"/>
                  </a:lnTo>
                  <a:cubicBezTo>
                    <a:pt x="410" y="283"/>
                    <a:pt x="403" y="283"/>
                    <a:pt x="403" y="276"/>
                  </a:cubicBezTo>
                  <a:cubicBezTo>
                    <a:pt x="403" y="276"/>
                    <a:pt x="403" y="276"/>
                    <a:pt x="403" y="269"/>
                  </a:cubicBezTo>
                  <a:cubicBezTo>
                    <a:pt x="396" y="269"/>
                    <a:pt x="396" y="269"/>
                    <a:pt x="396" y="269"/>
                  </a:cubicBezTo>
                  <a:cubicBezTo>
                    <a:pt x="396" y="269"/>
                    <a:pt x="396" y="269"/>
                    <a:pt x="396" y="276"/>
                  </a:cubicBezTo>
                  <a:cubicBezTo>
                    <a:pt x="396" y="276"/>
                    <a:pt x="396" y="276"/>
                    <a:pt x="396" y="283"/>
                  </a:cubicBezTo>
                  <a:cubicBezTo>
                    <a:pt x="396" y="283"/>
                    <a:pt x="396" y="283"/>
                    <a:pt x="403" y="283"/>
                  </a:cubicBezTo>
                  <a:cubicBezTo>
                    <a:pt x="403" y="283"/>
                    <a:pt x="403" y="283"/>
                    <a:pt x="396" y="283"/>
                  </a:cubicBezTo>
                  <a:lnTo>
                    <a:pt x="403" y="283"/>
                  </a:lnTo>
                  <a:cubicBezTo>
                    <a:pt x="396" y="283"/>
                    <a:pt x="396" y="283"/>
                    <a:pt x="403" y="283"/>
                  </a:cubicBezTo>
                  <a:lnTo>
                    <a:pt x="403" y="290"/>
                  </a:lnTo>
                  <a:cubicBezTo>
                    <a:pt x="403" y="283"/>
                    <a:pt x="403" y="283"/>
                    <a:pt x="403" y="283"/>
                  </a:cubicBezTo>
                  <a:lnTo>
                    <a:pt x="403" y="290"/>
                  </a:lnTo>
                  <a:cubicBezTo>
                    <a:pt x="410" y="290"/>
                    <a:pt x="410" y="290"/>
                    <a:pt x="410" y="290"/>
                  </a:cubicBezTo>
                  <a:cubicBezTo>
                    <a:pt x="417" y="283"/>
                    <a:pt x="417" y="283"/>
                    <a:pt x="417" y="283"/>
                  </a:cubicBezTo>
                  <a:lnTo>
                    <a:pt x="417" y="290"/>
                  </a:lnTo>
                  <a:lnTo>
                    <a:pt x="424" y="290"/>
                  </a:lnTo>
                  <a:cubicBezTo>
                    <a:pt x="424" y="290"/>
                    <a:pt x="424" y="290"/>
                    <a:pt x="424" y="297"/>
                  </a:cubicBezTo>
                  <a:cubicBezTo>
                    <a:pt x="424" y="304"/>
                    <a:pt x="424" y="304"/>
                    <a:pt x="424" y="304"/>
                  </a:cubicBezTo>
                  <a:cubicBezTo>
                    <a:pt x="417" y="304"/>
                    <a:pt x="417" y="304"/>
                    <a:pt x="417" y="304"/>
                  </a:cubicBezTo>
                  <a:lnTo>
                    <a:pt x="417" y="311"/>
                  </a:lnTo>
                  <a:cubicBezTo>
                    <a:pt x="410" y="311"/>
                    <a:pt x="410" y="311"/>
                    <a:pt x="410" y="311"/>
                  </a:cubicBezTo>
                  <a:lnTo>
                    <a:pt x="403" y="311"/>
                  </a:lnTo>
                  <a:cubicBezTo>
                    <a:pt x="403" y="318"/>
                    <a:pt x="403" y="318"/>
                    <a:pt x="396" y="318"/>
                  </a:cubicBezTo>
                  <a:lnTo>
                    <a:pt x="389" y="318"/>
                  </a:lnTo>
                  <a:cubicBezTo>
                    <a:pt x="382" y="325"/>
                    <a:pt x="382" y="325"/>
                    <a:pt x="382" y="318"/>
                  </a:cubicBezTo>
                  <a:cubicBezTo>
                    <a:pt x="382" y="318"/>
                    <a:pt x="382" y="318"/>
                    <a:pt x="382" y="311"/>
                  </a:cubicBezTo>
                  <a:cubicBezTo>
                    <a:pt x="382" y="311"/>
                    <a:pt x="375" y="311"/>
                    <a:pt x="375" y="304"/>
                  </a:cubicBezTo>
                  <a:cubicBezTo>
                    <a:pt x="375" y="304"/>
                    <a:pt x="375" y="304"/>
                    <a:pt x="368" y="297"/>
                  </a:cubicBezTo>
                  <a:cubicBezTo>
                    <a:pt x="368" y="297"/>
                    <a:pt x="368" y="297"/>
                    <a:pt x="368" y="290"/>
                  </a:cubicBezTo>
                  <a:cubicBezTo>
                    <a:pt x="368" y="283"/>
                    <a:pt x="361" y="283"/>
                    <a:pt x="361" y="283"/>
                  </a:cubicBezTo>
                  <a:cubicBezTo>
                    <a:pt x="361" y="276"/>
                    <a:pt x="361" y="276"/>
                    <a:pt x="361" y="276"/>
                  </a:cubicBezTo>
                  <a:cubicBezTo>
                    <a:pt x="361" y="269"/>
                    <a:pt x="353" y="269"/>
                    <a:pt x="353" y="269"/>
                  </a:cubicBezTo>
                  <a:cubicBezTo>
                    <a:pt x="353" y="269"/>
                    <a:pt x="353" y="269"/>
                    <a:pt x="361" y="262"/>
                  </a:cubicBezTo>
                  <a:cubicBezTo>
                    <a:pt x="361" y="254"/>
                    <a:pt x="361" y="254"/>
                    <a:pt x="361" y="254"/>
                  </a:cubicBezTo>
                  <a:cubicBezTo>
                    <a:pt x="361" y="254"/>
                    <a:pt x="361" y="254"/>
                    <a:pt x="353" y="254"/>
                  </a:cubicBezTo>
                  <a:cubicBezTo>
                    <a:pt x="353" y="254"/>
                    <a:pt x="353" y="254"/>
                    <a:pt x="346" y="254"/>
                  </a:cubicBezTo>
                  <a:cubicBezTo>
                    <a:pt x="346" y="254"/>
                    <a:pt x="346" y="247"/>
                    <a:pt x="346" y="254"/>
                  </a:cubicBezTo>
                  <a:cubicBezTo>
                    <a:pt x="346" y="254"/>
                    <a:pt x="346" y="254"/>
                    <a:pt x="339" y="254"/>
                  </a:cubicBezTo>
                  <a:cubicBezTo>
                    <a:pt x="339" y="247"/>
                    <a:pt x="339" y="247"/>
                    <a:pt x="339" y="247"/>
                  </a:cubicBezTo>
                  <a:cubicBezTo>
                    <a:pt x="332" y="247"/>
                    <a:pt x="332" y="247"/>
                    <a:pt x="332" y="247"/>
                  </a:cubicBezTo>
                  <a:cubicBezTo>
                    <a:pt x="339" y="247"/>
                    <a:pt x="339" y="247"/>
                    <a:pt x="332" y="247"/>
                  </a:cubicBezTo>
                  <a:lnTo>
                    <a:pt x="339" y="247"/>
                  </a:lnTo>
                  <a:lnTo>
                    <a:pt x="332" y="247"/>
                  </a:lnTo>
                  <a:cubicBezTo>
                    <a:pt x="332" y="240"/>
                    <a:pt x="332" y="240"/>
                    <a:pt x="332" y="240"/>
                  </a:cubicBezTo>
                  <a:cubicBezTo>
                    <a:pt x="332" y="240"/>
                    <a:pt x="332" y="240"/>
                    <a:pt x="339" y="240"/>
                  </a:cubicBezTo>
                  <a:cubicBezTo>
                    <a:pt x="332" y="240"/>
                    <a:pt x="332" y="240"/>
                    <a:pt x="332" y="240"/>
                  </a:cubicBezTo>
                  <a:lnTo>
                    <a:pt x="339" y="240"/>
                  </a:lnTo>
                  <a:lnTo>
                    <a:pt x="346" y="240"/>
                  </a:lnTo>
                  <a:cubicBezTo>
                    <a:pt x="346" y="240"/>
                    <a:pt x="346" y="240"/>
                    <a:pt x="339" y="240"/>
                  </a:cubicBezTo>
                  <a:cubicBezTo>
                    <a:pt x="339" y="240"/>
                    <a:pt x="339" y="240"/>
                    <a:pt x="339" y="233"/>
                  </a:cubicBezTo>
                  <a:lnTo>
                    <a:pt x="346" y="240"/>
                  </a:lnTo>
                  <a:lnTo>
                    <a:pt x="346" y="233"/>
                  </a:lnTo>
                  <a:cubicBezTo>
                    <a:pt x="346" y="240"/>
                    <a:pt x="346" y="240"/>
                    <a:pt x="346" y="240"/>
                  </a:cubicBezTo>
                  <a:cubicBezTo>
                    <a:pt x="346" y="233"/>
                    <a:pt x="346" y="233"/>
                    <a:pt x="346" y="233"/>
                  </a:cubicBezTo>
                  <a:lnTo>
                    <a:pt x="353" y="233"/>
                  </a:lnTo>
                  <a:cubicBezTo>
                    <a:pt x="353" y="233"/>
                    <a:pt x="353" y="233"/>
                    <a:pt x="361" y="233"/>
                  </a:cubicBezTo>
                  <a:cubicBezTo>
                    <a:pt x="361" y="233"/>
                    <a:pt x="361" y="240"/>
                    <a:pt x="368" y="240"/>
                  </a:cubicBezTo>
                  <a:lnTo>
                    <a:pt x="375" y="240"/>
                  </a:lnTo>
                  <a:lnTo>
                    <a:pt x="375" y="233"/>
                  </a:lnTo>
                  <a:cubicBezTo>
                    <a:pt x="375" y="226"/>
                    <a:pt x="375" y="226"/>
                    <a:pt x="375" y="226"/>
                  </a:cubicBezTo>
                  <a:lnTo>
                    <a:pt x="368" y="226"/>
                  </a:lnTo>
                  <a:lnTo>
                    <a:pt x="361" y="226"/>
                  </a:lnTo>
                  <a:cubicBezTo>
                    <a:pt x="361" y="226"/>
                    <a:pt x="368" y="226"/>
                    <a:pt x="368" y="219"/>
                  </a:cubicBezTo>
                  <a:cubicBezTo>
                    <a:pt x="368" y="219"/>
                    <a:pt x="368" y="219"/>
                    <a:pt x="361" y="219"/>
                  </a:cubicBezTo>
                  <a:cubicBezTo>
                    <a:pt x="353" y="219"/>
                    <a:pt x="353" y="219"/>
                    <a:pt x="353" y="219"/>
                  </a:cubicBezTo>
                  <a:cubicBezTo>
                    <a:pt x="353" y="219"/>
                    <a:pt x="361" y="219"/>
                    <a:pt x="361" y="226"/>
                  </a:cubicBezTo>
                  <a:cubicBezTo>
                    <a:pt x="361" y="226"/>
                    <a:pt x="361" y="226"/>
                    <a:pt x="353" y="226"/>
                  </a:cubicBezTo>
                  <a:cubicBezTo>
                    <a:pt x="353" y="219"/>
                    <a:pt x="353" y="219"/>
                    <a:pt x="353" y="219"/>
                  </a:cubicBezTo>
                  <a:cubicBezTo>
                    <a:pt x="353" y="219"/>
                    <a:pt x="353" y="219"/>
                    <a:pt x="346" y="219"/>
                  </a:cubicBezTo>
                  <a:cubicBezTo>
                    <a:pt x="346" y="219"/>
                    <a:pt x="346" y="219"/>
                    <a:pt x="353" y="219"/>
                  </a:cubicBezTo>
                  <a:cubicBezTo>
                    <a:pt x="346" y="219"/>
                    <a:pt x="346" y="219"/>
                    <a:pt x="346" y="219"/>
                  </a:cubicBezTo>
                  <a:cubicBezTo>
                    <a:pt x="346" y="219"/>
                    <a:pt x="339" y="219"/>
                    <a:pt x="346" y="219"/>
                  </a:cubicBezTo>
                  <a:cubicBezTo>
                    <a:pt x="346" y="226"/>
                    <a:pt x="346" y="226"/>
                    <a:pt x="346" y="226"/>
                  </a:cubicBezTo>
                  <a:cubicBezTo>
                    <a:pt x="346" y="226"/>
                    <a:pt x="346" y="226"/>
                    <a:pt x="339" y="226"/>
                  </a:cubicBezTo>
                  <a:cubicBezTo>
                    <a:pt x="339" y="226"/>
                    <a:pt x="339" y="226"/>
                    <a:pt x="339" y="233"/>
                  </a:cubicBezTo>
                  <a:cubicBezTo>
                    <a:pt x="339" y="240"/>
                    <a:pt x="339" y="240"/>
                    <a:pt x="339" y="240"/>
                  </a:cubicBezTo>
                  <a:lnTo>
                    <a:pt x="332" y="240"/>
                  </a:lnTo>
                  <a:cubicBezTo>
                    <a:pt x="332" y="240"/>
                    <a:pt x="332" y="240"/>
                    <a:pt x="325" y="240"/>
                  </a:cubicBezTo>
                  <a:cubicBezTo>
                    <a:pt x="325" y="240"/>
                    <a:pt x="325" y="240"/>
                    <a:pt x="325" y="247"/>
                  </a:cubicBezTo>
                  <a:cubicBezTo>
                    <a:pt x="325" y="247"/>
                    <a:pt x="325" y="247"/>
                    <a:pt x="325" y="254"/>
                  </a:cubicBezTo>
                  <a:lnTo>
                    <a:pt x="325" y="247"/>
                  </a:lnTo>
                  <a:cubicBezTo>
                    <a:pt x="325" y="247"/>
                    <a:pt x="325" y="247"/>
                    <a:pt x="318" y="254"/>
                  </a:cubicBezTo>
                  <a:cubicBezTo>
                    <a:pt x="318" y="247"/>
                    <a:pt x="318" y="247"/>
                    <a:pt x="318" y="247"/>
                  </a:cubicBezTo>
                  <a:lnTo>
                    <a:pt x="325" y="247"/>
                  </a:lnTo>
                  <a:lnTo>
                    <a:pt x="318" y="247"/>
                  </a:lnTo>
                  <a:cubicBezTo>
                    <a:pt x="318" y="247"/>
                    <a:pt x="318" y="247"/>
                    <a:pt x="318" y="240"/>
                  </a:cubicBezTo>
                  <a:cubicBezTo>
                    <a:pt x="318" y="247"/>
                    <a:pt x="318" y="240"/>
                    <a:pt x="318" y="240"/>
                  </a:cubicBezTo>
                  <a:lnTo>
                    <a:pt x="318" y="233"/>
                  </a:lnTo>
                  <a:cubicBezTo>
                    <a:pt x="318" y="233"/>
                    <a:pt x="318" y="233"/>
                    <a:pt x="311" y="233"/>
                  </a:cubicBezTo>
                  <a:lnTo>
                    <a:pt x="304" y="226"/>
                  </a:lnTo>
                  <a:cubicBezTo>
                    <a:pt x="297" y="226"/>
                    <a:pt x="297" y="226"/>
                    <a:pt x="297" y="226"/>
                  </a:cubicBezTo>
                  <a:lnTo>
                    <a:pt x="297" y="219"/>
                  </a:lnTo>
                  <a:lnTo>
                    <a:pt x="297" y="226"/>
                  </a:lnTo>
                  <a:cubicBezTo>
                    <a:pt x="297" y="233"/>
                    <a:pt x="297" y="233"/>
                    <a:pt x="297" y="233"/>
                  </a:cubicBezTo>
                  <a:lnTo>
                    <a:pt x="304" y="233"/>
                  </a:lnTo>
                  <a:cubicBezTo>
                    <a:pt x="311" y="240"/>
                    <a:pt x="311" y="240"/>
                    <a:pt x="311" y="240"/>
                  </a:cubicBezTo>
                  <a:lnTo>
                    <a:pt x="304" y="240"/>
                  </a:lnTo>
                  <a:cubicBezTo>
                    <a:pt x="311" y="240"/>
                    <a:pt x="311" y="240"/>
                    <a:pt x="311" y="240"/>
                  </a:cubicBezTo>
                  <a:cubicBezTo>
                    <a:pt x="311" y="240"/>
                    <a:pt x="311" y="240"/>
                    <a:pt x="311" y="247"/>
                  </a:cubicBezTo>
                  <a:cubicBezTo>
                    <a:pt x="311" y="247"/>
                    <a:pt x="311" y="247"/>
                    <a:pt x="304" y="247"/>
                  </a:cubicBezTo>
                  <a:lnTo>
                    <a:pt x="304" y="240"/>
                  </a:lnTo>
                  <a:cubicBezTo>
                    <a:pt x="304" y="240"/>
                    <a:pt x="304" y="240"/>
                    <a:pt x="297" y="240"/>
                  </a:cubicBezTo>
                  <a:cubicBezTo>
                    <a:pt x="297" y="233"/>
                    <a:pt x="297" y="240"/>
                    <a:pt x="297" y="233"/>
                  </a:cubicBezTo>
                  <a:cubicBezTo>
                    <a:pt x="297" y="233"/>
                    <a:pt x="297" y="233"/>
                    <a:pt x="290" y="233"/>
                  </a:cubicBezTo>
                  <a:lnTo>
                    <a:pt x="290" y="226"/>
                  </a:lnTo>
                  <a:lnTo>
                    <a:pt x="283" y="226"/>
                  </a:lnTo>
                  <a:cubicBezTo>
                    <a:pt x="283" y="226"/>
                    <a:pt x="283" y="233"/>
                    <a:pt x="276" y="233"/>
                  </a:cubicBezTo>
                  <a:cubicBezTo>
                    <a:pt x="276" y="226"/>
                    <a:pt x="276" y="233"/>
                    <a:pt x="276" y="233"/>
                  </a:cubicBezTo>
                  <a:cubicBezTo>
                    <a:pt x="276" y="233"/>
                    <a:pt x="276" y="226"/>
                    <a:pt x="269" y="233"/>
                  </a:cubicBezTo>
                  <a:cubicBezTo>
                    <a:pt x="269" y="240"/>
                    <a:pt x="262" y="233"/>
                    <a:pt x="262" y="240"/>
                  </a:cubicBezTo>
                  <a:cubicBezTo>
                    <a:pt x="262" y="240"/>
                    <a:pt x="262" y="240"/>
                    <a:pt x="262" y="247"/>
                  </a:cubicBezTo>
                  <a:lnTo>
                    <a:pt x="255" y="247"/>
                  </a:lnTo>
                  <a:cubicBezTo>
                    <a:pt x="255" y="247"/>
                    <a:pt x="255" y="247"/>
                    <a:pt x="255" y="254"/>
                  </a:cubicBezTo>
                  <a:lnTo>
                    <a:pt x="248" y="254"/>
                  </a:lnTo>
                  <a:cubicBezTo>
                    <a:pt x="248" y="254"/>
                    <a:pt x="248" y="254"/>
                    <a:pt x="240" y="254"/>
                  </a:cubicBezTo>
                  <a:cubicBezTo>
                    <a:pt x="240" y="247"/>
                    <a:pt x="240" y="247"/>
                    <a:pt x="240" y="247"/>
                  </a:cubicBezTo>
                  <a:cubicBezTo>
                    <a:pt x="233" y="247"/>
                    <a:pt x="240" y="247"/>
                    <a:pt x="240" y="247"/>
                  </a:cubicBezTo>
                  <a:lnTo>
                    <a:pt x="233" y="247"/>
                  </a:lnTo>
                  <a:cubicBezTo>
                    <a:pt x="233" y="247"/>
                    <a:pt x="233" y="247"/>
                    <a:pt x="240" y="247"/>
                  </a:cubicBezTo>
                  <a:cubicBezTo>
                    <a:pt x="240" y="247"/>
                    <a:pt x="240" y="247"/>
                    <a:pt x="233" y="247"/>
                  </a:cubicBezTo>
                  <a:lnTo>
                    <a:pt x="233" y="240"/>
                  </a:lnTo>
                  <a:cubicBezTo>
                    <a:pt x="240" y="240"/>
                    <a:pt x="240" y="240"/>
                    <a:pt x="240" y="233"/>
                  </a:cubicBezTo>
                  <a:cubicBezTo>
                    <a:pt x="240" y="233"/>
                    <a:pt x="240" y="233"/>
                    <a:pt x="233" y="233"/>
                  </a:cubicBezTo>
                  <a:lnTo>
                    <a:pt x="240" y="233"/>
                  </a:lnTo>
                  <a:cubicBezTo>
                    <a:pt x="240" y="226"/>
                    <a:pt x="240" y="226"/>
                    <a:pt x="240" y="226"/>
                  </a:cubicBezTo>
                  <a:lnTo>
                    <a:pt x="248" y="226"/>
                  </a:lnTo>
                  <a:cubicBezTo>
                    <a:pt x="248" y="226"/>
                    <a:pt x="255" y="233"/>
                    <a:pt x="255" y="226"/>
                  </a:cubicBezTo>
                  <a:lnTo>
                    <a:pt x="255" y="233"/>
                  </a:lnTo>
                  <a:cubicBezTo>
                    <a:pt x="255" y="226"/>
                    <a:pt x="255" y="226"/>
                    <a:pt x="255" y="226"/>
                  </a:cubicBezTo>
                  <a:cubicBezTo>
                    <a:pt x="262" y="226"/>
                    <a:pt x="262" y="226"/>
                    <a:pt x="262" y="226"/>
                  </a:cubicBezTo>
                  <a:lnTo>
                    <a:pt x="255" y="226"/>
                  </a:lnTo>
                  <a:cubicBezTo>
                    <a:pt x="255" y="226"/>
                    <a:pt x="255" y="226"/>
                    <a:pt x="262" y="219"/>
                  </a:cubicBezTo>
                  <a:cubicBezTo>
                    <a:pt x="262" y="226"/>
                    <a:pt x="262" y="226"/>
                    <a:pt x="262" y="226"/>
                  </a:cubicBezTo>
                  <a:lnTo>
                    <a:pt x="262" y="219"/>
                  </a:lnTo>
                  <a:cubicBezTo>
                    <a:pt x="255" y="219"/>
                    <a:pt x="262" y="219"/>
                    <a:pt x="255" y="219"/>
                  </a:cubicBezTo>
                  <a:cubicBezTo>
                    <a:pt x="255" y="212"/>
                    <a:pt x="255" y="212"/>
                    <a:pt x="255" y="212"/>
                  </a:cubicBezTo>
                  <a:lnTo>
                    <a:pt x="255" y="219"/>
                  </a:lnTo>
                  <a:cubicBezTo>
                    <a:pt x="255" y="212"/>
                    <a:pt x="255" y="212"/>
                    <a:pt x="248" y="212"/>
                  </a:cubicBezTo>
                  <a:lnTo>
                    <a:pt x="255" y="212"/>
                  </a:lnTo>
                  <a:cubicBezTo>
                    <a:pt x="255" y="212"/>
                    <a:pt x="255" y="212"/>
                    <a:pt x="255" y="205"/>
                  </a:cubicBezTo>
                  <a:cubicBezTo>
                    <a:pt x="255" y="205"/>
                    <a:pt x="255" y="205"/>
                    <a:pt x="262" y="205"/>
                  </a:cubicBezTo>
                  <a:lnTo>
                    <a:pt x="262" y="212"/>
                  </a:lnTo>
                  <a:cubicBezTo>
                    <a:pt x="262" y="205"/>
                    <a:pt x="262" y="212"/>
                    <a:pt x="262" y="212"/>
                  </a:cubicBezTo>
                  <a:cubicBezTo>
                    <a:pt x="262" y="205"/>
                    <a:pt x="262" y="205"/>
                    <a:pt x="262" y="205"/>
                  </a:cubicBezTo>
                  <a:cubicBezTo>
                    <a:pt x="262" y="205"/>
                    <a:pt x="262" y="205"/>
                    <a:pt x="269" y="205"/>
                  </a:cubicBezTo>
                  <a:cubicBezTo>
                    <a:pt x="269" y="198"/>
                    <a:pt x="269" y="198"/>
                    <a:pt x="269" y="198"/>
                  </a:cubicBezTo>
                  <a:lnTo>
                    <a:pt x="276" y="198"/>
                  </a:lnTo>
                  <a:cubicBezTo>
                    <a:pt x="276" y="198"/>
                    <a:pt x="276" y="191"/>
                    <a:pt x="283" y="198"/>
                  </a:cubicBezTo>
                  <a:cubicBezTo>
                    <a:pt x="283" y="198"/>
                    <a:pt x="283" y="198"/>
                    <a:pt x="283" y="191"/>
                  </a:cubicBezTo>
                  <a:cubicBezTo>
                    <a:pt x="283" y="191"/>
                    <a:pt x="283" y="191"/>
                    <a:pt x="283" y="198"/>
                  </a:cubicBezTo>
                  <a:cubicBezTo>
                    <a:pt x="283" y="198"/>
                    <a:pt x="283" y="198"/>
                    <a:pt x="283" y="191"/>
                  </a:cubicBezTo>
                  <a:cubicBezTo>
                    <a:pt x="283" y="191"/>
                    <a:pt x="283" y="191"/>
                    <a:pt x="290" y="191"/>
                  </a:cubicBezTo>
                  <a:lnTo>
                    <a:pt x="283" y="191"/>
                  </a:lnTo>
                  <a:cubicBezTo>
                    <a:pt x="283" y="191"/>
                    <a:pt x="283" y="191"/>
                    <a:pt x="283" y="184"/>
                  </a:cubicBezTo>
                  <a:cubicBezTo>
                    <a:pt x="283" y="184"/>
                    <a:pt x="283" y="184"/>
                    <a:pt x="290" y="184"/>
                  </a:cubicBezTo>
                  <a:lnTo>
                    <a:pt x="290" y="191"/>
                  </a:lnTo>
                  <a:lnTo>
                    <a:pt x="297" y="191"/>
                  </a:lnTo>
                  <a:lnTo>
                    <a:pt x="304" y="191"/>
                  </a:lnTo>
                  <a:cubicBezTo>
                    <a:pt x="304" y="191"/>
                    <a:pt x="304" y="191"/>
                    <a:pt x="311" y="191"/>
                  </a:cubicBezTo>
                  <a:lnTo>
                    <a:pt x="318" y="191"/>
                  </a:lnTo>
                  <a:cubicBezTo>
                    <a:pt x="318" y="184"/>
                    <a:pt x="318" y="191"/>
                    <a:pt x="318" y="184"/>
                  </a:cubicBezTo>
                  <a:lnTo>
                    <a:pt x="318" y="177"/>
                  </a:lnTo>
                  <a:cubicBezTo>
                    <a:pt x="325" y="177"/>
                    <a:pt x="325" y="177"/>
                    <a:pt x="325" y="177"/>
                  </a:cubicBezTo>
                  <a:cubicBezTo>
                    <a:pt x="325" y="177"/>
                    <a:pt x="325" y="177"/>
                    <a:pt x="325" y="184"/>
                  </a:cubicBezTo>
                  <a:cubicBezTo>
                    <a:pt x="325" y="184"/>
                    <a:pt x="325" y="184"/>
                    <a:pt x="325" y="177"/>
                  </a:cubicBezTo>
                  <a:cubicBezTo>
                    <a:pt x="325" y="177"/>
                    <a:pt x="325" y="177"/>
                    <a:pt x="332" y="177"/>
                  </a:cubicBezTo>
                  <a:lnTo>
                    <a:pt x="325" y="177"/>
                  </a:lnTo>
                  <a:cubicBezTo>
                    <a:pt x="325" y="177"/>
                    <a:pt x="325" y="177"/>
                    <a:pt x="325" y="170"/>
                  </a:cubicBezTo>
                  <a:cubicBezTo>
                    <a:pt x="332" y="170"/>
                    <a:pt x="332" y="170"/>
                    <a:pt x="332" y="170"/>
                  </a:cubicBezTo>
                  <a:lnTo>
                    <a:pt x="339" y="170"/>
                  </a:lnTo>
                  <a:lnTo>
                    <a:pt x="346" y="170"/>
                  </a:lnTo>
                  <a:lnTo>
                    <a:pt x="339" y="170"/>
                  </a:lnTo>
                  <a:lnTo>
                    <a:pt x="339" y="163"/>
                  </a:lnTo>
                  <a:lnTo>
                    <a:pt x="339" y="170"/>
                  </a:lnTo>
                  <a:cubicBezTo>
                    <a:pt x="339" y="170"/>
                    <a:pt x="339" y="170"/>
                    <a:pt x="332" y="170"/>
                  </a:cubicBezTo>
                  <a:cubicBezTo>
                    <a:pt x="325" y="170"/>
                    <a:pt x="325" y="170"/>
                    <a:pt x="325" y="170"/>
                  </a:cubicBezTo>
                  <a:cubicBezTo>
                    <a:pt x="318" y="170"/>
                    <a:pt x="318" y="163"/>
                    <a:pt x="318" y="163"/>
                  </a:cubicBezTo>
                  <a:cubicBezTo>
                    <a:pt x="318" y="163"/>
                    <a:pt x="318" y="163"/>
                    <a:pt x="318" y="156"/>
                  </a:cubicBezTo>
                  <a:lnTo>
                    <a:pt x="325" y="156"/>
                  </a:lnTo>
                  <a:lnTo>
                    <a:pt x="332" y="149"/>
                  </a:lnTo>
                  <a:cubicBezTo>
                    <a:pt x="332" y="141"/>
                    <a:pt x="332" y="141"/>
                    <a:pt x="332" y="141"/>
                  </a:cubicBezTo>
                  <a:cubicBezTo>
                    <a:pt x="332" y="141"/>
                    <a:pt x="332" y="141"/>
                    <a:pt x="325" y="141"/>
                  </a:cubicBezTo>
                  <a:cubicBezTo>
                    <a:pt x="325" y="141"/>
                    <a:pt x="325" y="141"/>
                    <a:pt x="325" y="149"/>
                  </a:cubicBezTo>
                  <a:cubicBezTo>
                    <a:pt x="318" y="149"/>
                    <a:pt x="318" y="149"/>
                    <a:pt x="318" y="149"/>
                  </a:cubicBezTo>
                  <a:cubicBezTo>
                    <a:pt x="318" y="149"/>
                    <a:pt x="318" y="149"/>
                    <a:pt x="318" y="156"/>
                  </a:cubicBezTo>
                  <a:cubicBezTo>
                    <a:pt x="311" y="156"/>
                    <a:pt x="311" y="156"/>
                    <a:pt x="311" y="156"/>
                  </a:cubicBezTo>
                  <a:cubicBezTo>
                    <a:pt x="311" y="163"/>
                    <a:pt x="311" y="163"/>
                    <a:pt x="311" y="163"/>
                  </a:cubicBezTo>
                  <a:cubicBezTo>
                    <a:pt x="311" y="170"/>
                    <a:pt x="311" y="170"/>
                    <a:pt x="311" y="170"/>
                  </a:cubicBezTo>
                  <a:lnTo>
                    <a:pt x="304" y="170"/>
                  </a:lnTo>
                  <a:cubicBezTo>
                    <a:pt x="311" y="170"/>
                    <a:pt x="311" y="170"/>
                    <a:pt x="311" y="170"/>
                  </a:cubicBezTo>
                  <a:lnTo>
                    <a:pt x="311" y="177"/>
                  </a:lnTo>
                  <a:lnTo>
                    <a:pt x="304" y="177"/>
                  </a:lnTo>
                  <a:lnTo>
                    <a:pt x="311" y="177"/>
                  </a:lnTo>
                  <a:cubicBezTo>
                    <a:pt x="304" y="177"/>
                    <a:pt x="304" y="177"/>
                    <a:pt x="304" y="177"/>
                  </a:cubicBezTo>
                  <a:cubicBezTo>
                    <a:pt x="304" y="184"/>
                    <a:pt x="304" y="184"/>
                    <a:pt x="304" y="184"/>
                  </a:cubicBezTo>
                  <a:cubicBezTo>
                    <a:pt x="304" y="184"/>
                    <a:pt x="304" y="184"/>
                    <a:pt x="297" y="184"/>
                  </a:cubicBezTo>
                  <a:cubicBezTo>
                    <a:pt x="297" y="184"/>
                    <a:pt x="297" y="184"/>
                    <a:pt x="297" y="177"/>
                  </a:cubicBezTo>
                  <a:cubicBezTo>
                    <a:pt x="297" y="177"/>
                    <a:pt x="297" y="177"/>
                    <a:pt x="290" y="177"/>
                  </a:cubicBezTo>
                  <a:cubicBezTo>
                    <a:pt x="290" y="177"/>
                    <a:pt x="290" y="177"/>
                    <a:pt x="290" y="170"/>
                  </a:cubicBezTo>
                  <a:lnTo>
                    <a:pt x="290" y="177"/>
                  </a:lnTo>
                  <a:cubicBezTo>
                    <a:pt x="283" y="177"/>
                    <a:pt x="283" y="177"/>
                    <a:pt x="283" y="177"/>
                  </a:cubicBezTo>
                  <a:cubicBezTo>
                    <a:pt x="276" y="177"/>
                    <a:pt x="276" y="177"/>
                    <a:pt x="276" y="177"/>
                  </a:cubicBezTo>
                  <a:lnTo>
                    <a:pt x="276" y="170"/>
                  </a:lnTo>
                  <a:cubicBezTo>
                    <a:pt x="276" y="170"/>
                    <a:pt x="276" y="170"/>
                    <a:pt x="276" y="177"/>
                  </a:cubicBezTo>
                  <a:cubicBezTo>
                    <a:pt x="276" y="170"/>
                    <a:pt x="276" y="170"/>
                    <a:pt x="276" y="170"/>
                  </a:cubicBezTo>
                  <a:lnTo>
                    <a:pt x="276" y="163"/>
                  </a:lnTo>
                  <a:cubicBezTo>
                    <a:pt x="276" y="170"/>
                    <a:pt x="276" y="163"/>
                    <a:pt x="276" y="163"/>
                  </a:cubicBezTo>
                  <a:lnTo>
                    <a:pt x="276" y="156"/>
                  </a:lnTo>
                  <a:cubicBezTo>
                    <a:pt x="283" y="156"/>
                    <a:pt x="283" y="156"/>
                    <a:pt x="283" y="156"/>
                  </a:cubicBezTo>
                  <a:cubicBezTo>
                    <a:pt x="283" y="156"/>
                    <a:pt x="283" y="156"/>
                    <a:pt x="290" y="156"/>
                  </a:cubicBezTo>
                  <a:cubicBezTo>
                    <a:pt x="290" y="156"/>
                    <a:pt x="290" y="156"/>
                    <a:pt x="290" y="149"/>
                  </a:cubicBezTo>
                  <a:cubicBezTo>
                    <a:pt x="297" y="149"/>
                    <a:pt x="297" y="149"/>
                    <a:pt x="297" y="149"/>
                  </a:cubicBezTo>
                  <a:cubicBezTo>
                    <a:pt x="297" y="141"/>
                    <a:pt x="297" y="141"/>
                    <a:pt x="297" y="141"/>
                  </a:cubicBezTo>
                  <a:cubicBezTo>
                    <a:pt x="297" y="134"/>
                    <a:pt x="304" y="134"/>
                    <a:pt x="304" y="134"/>
                  </a:cubicBezTo>
                  <a:cubicBezTo>
                    <a:pt x="311" y="134"/>
                    <a:pt x="311" y="134"/>
                    <a:pt x="311" y="134"/>
                  </a:cubicBezTo>
                  <a:cubicBezTo>
                    <a:pt x="311" y="134"/>
                    <a:pt x="311" y="134"/>
                    <a:pt x="311" y="127"/>
                  </a:cubicBezTo>
                  <a:cubicBezTo>
                    <a:pt x="311" y="127"/>
                    <a:pt x="311" y="127"/>
                    <a:pt x="318" y="127"/>
                  </a:cubicBezTo>
                  <a:cubicBezTo>
                    <a:pt x="318" y="127"/>
                    <a:pt x="318" y="127"/>
                    <a:pt x="318" y="120"/>
                  </a:cubicBezTo>
                  <a:cubicBezTo>
                    <a:pt x="318" y="127"/>
                    <a:pt x="318" y="127"/>
                    <a:pt x="325" y="127"/>
                  </a:cubicBezTo>
                  <a:cubicBezTo>
                    <a:pt x="325" y="120"/>
                    <a:pt x="325" y="120"/>
                    <a:pt x="325" y="120"/>
                  </a:cubicBezTo>
                  <a:cubicBezTo>
                    <a:pt x="332" y="120"/>
                    <a:pt x="332" y="120"/>
                    <a:pt x="332" y="120"/>
                  </a:cubicBezTo>
                  <a:cubicBezTo>
                    <a:pt x="339" y="120"/>
                    <a:pt x="339" y="120"/>
                    <a:pt x="339" y="120"/>
                  </a:cubicBezTo>
                  <a:cubicBezTo>
                    <a:pt x="339" y="120"/>
                    <a:pt x="339" y="120"/>
                    <a:pt x="346" y="120"/>
                  </a:cubicBezTo>
                  <a:cubicBezTo>
                    <a:pt x="346" y="120"/>
                    <a:pt x="346" y="120"/>
                    <a:pt x="339" y="120"/>
                  </a:cubicBezTo>
                  <a:cubicBezTo>
                    <a:pt x="339" y="127"/>
                    <a:pt x="339" y="127"/>
                    <a:pt x="346" y="127"/>
                  </a:cubicBezTo>
                  <a:cubicBezTo>
                    <a:pt x="346" y="127"/>
                    <a:pt x="346" y="127"/>
                    <a:pt x="353" y="127"/>
                  </a:cubicBezTo>
                  <a:lnTo>
                    <a:pt x="361" y="127"/>
                  </a:lnTo>
                  <a:cubicBezTo>
                    <a:pt x="361" y="127"/>
                    <a:pt x="361" y="127"/>
                    <a:pt x="368" y="127"/>
                  </a:cubicBezTo>
                  <a:lnTo>
                    <a:pt x="368" y="134"/>
                  </a:lnTo>
                  <a:cubicBezTo>
                    <a:pt x="368" y="134"/>
                    <a:pt x="368" y="134"/>
                    <a:pt x="375" y="134"/>
                  </a:cubicBezTo>
                  <a:cubicBezTo>
                    <a:pt x="375" y="141"/>
                    <a:pt x="375" y="141"/>
                    <a:pt x="375" y="141"/>
                  </a:cubicBezTo>
                  <a:cubicBezTo>
                    <a:pt x="368" y="141"/>
                    <a:pt x="361" y="141"/>
                    <a:pt x="353" y="141"/>
                  </a:cubicBezTo>
                  <a:lnTo>
                    <a:pt x="353" y="134"/>
                  </a:lnTo>
                  <a:cubicBezTo>
                    <a:pt x="353" y="141"/>
                    <a:pt x="353" y="141"/>
                    <a:pt x="353" y="141"/>
                  </a:cubicBezTo>
                  <a:cubicBezTo>
                    <a:pt x="361" y="141"/>
                    <a:pt x="361" y="141"/>
                    <a:pt x="353" y="141"/>
                  </a:cubicBezTo>
                  <a:cubicBezTo>
                    <a:pt x="353" y="149"/>
                    <a:pt x="361" y="149"/>
                    <a:pt x="361" y="149"/>
                  </a:cubicBezTo>
                  <a:cubicBezTo>
                    <a:pt x="368" y="156"/>
                    <a:pt x="368" y="156"/>
                    <a:pt x="368" y="149"/>
                  </a:cubicBezTo>
                  <a:cubicBezTo>
                    <a:pt x="361" y="149"/>
                    <a:pt x="361" y="149"/>
                    <a:pt x="361" y="149"/>
                  </a:cubicBezTo>
                  <a:cubicBezTo>
                    <a:pt x="368" y="149"/>
                    <a:pt x="368" y="149"/>
                    <a:pt x="368" y="149"/>
                  </a:cubicBezTo>
                  <a:cubicBezTo>
                    <a:pt x="368" y="149"/>
                    <a:pt x="368" y="149"/>
                    <a:pt x="375" y="149"/>
                  </a:cubicBezTo>
                  <a:cubicBezTo>
                    <a:pt x="375" y="149"/>
                    <a:pt x="375" y="149"/>
                    <a:pt x="375" y="141"/>
                  </a:cubicBezTo>
                  <a:cubicBezTo>
                    <a:pt x="382" y="141"/>
                    <a:pt x="382" y="141"/>
                    <a:pt x="382" y="141"/>
                  </a:cubicBezTo>
                  <a:cubicBezTo>
                    <a:pt x="382" y="141"/>
                    <a:pt x="382" y="141"/>
                    <a:pt x="382" y="134"/>
                  </a:cubicBezTo>
                  <a:cubicBezTo>
                    <a:pt x="382" y="134"/>
                    <a:pt x="382" y="134"/>
                    <a:pt x="382" y="127"/>
                  </a:cubicBezTo>
                  <a:lnTo>
                    <a:pt x="382" y="134"/>
                  </a:lnTo>
                  <a:cubicBezTo>
                    <a:pt x="382" y="134"/>
                    <a:pt x="389" y="134"/>
                    <a:pt x="389" y="127"/>
                  </a:cubicBezTo>
                  <a:cubicBezTo>
                    <a:pt x="389" y="134"/>
                    <a:pt x="389" y="134"/>
                    <a:pt x="389" y="134"/>
                  </a:cubicBezTo>
                  <a:cubicBezTo>
                    <a:pt x="389" y="134"/>
                    <a:pt x="389" y="134"/>
                    <a:pt x="382" y="134"/>
                  </a:cubicBezTo>
                  <a:cubicBezTo>
                    <a:pt x="389" y="134"/>
                    <a:pt x="389" y="141"/>
                    <a:pt x="389" y="141"/>
                  </a:cubicBezTo>
                  <a:cubicBezTo>
                    <a:pt x="389" y="141"/>
                    <a:pt x="389" y="141"/>
                    <a:pt x="396" y="141"/>
                  </a:cubicBezTo>
                  <a:cubicBezTo>
                    <a:pt x="396" y="134"/>
                    <a:pt x="396" y="134"/>
                    <a:pt x="396" y="134"/>
                  </a:cubicBezTo>
                  <a:lnTo>
                    <a:pt x="403" y="134"/>
                  </a:lnTo>
                  <a:cubicBezTo>
                    <a:pt x="403" y="134"/>
                    <a:pt x="403" y="134"/>
                    <a:pt x="403" y="127"/>
                  </a:cubicBezTo>
                  <a:lnTo>
                    <a:pt x="403" y="134"/>
                  </a:lnTo>
                  <a:cubicBezTo>
                    <a:pt x="410" y="134"/>
                    <a:pt x="403" y="127"/>
                    <a:pt x="410" y="127"/>
                  </a:cubicBezTo>
                  <a:cubicBezTo>
                    <a:pt x="410" y="127"/>
                    <a:pt x="410" y="127"/>
                    <a:pt x="410" y="134"/>
                  </a:cubicBezTo>
                  <a:cubicBezTo>
                    <a:pt x="410" y="134"/>
                    <a:pt x="410" y="134"/>
                    <a:pt x="417" y="127"/>
                  </a:cubicBezTo>
                  <a:cubicBezTo>
                    <a:pt x="417" y="127"/>
                    <a:pt x="417" y="134"/>
                    <a:pt x="417" y="127"/>
                  </a:cubicBezTo>
                  <a:cubicBezTo>
                    <a:pt x="417" y="127"/>
                    <a:pt x="417" y="127"/>
                    <a:pt x="424" y="127"/>
                  </a:cubicBezTo>
                  <a:cubicBezTo>
                    <a:pt x="424" y="134"/>
                    <a:pt x="424" y="134"/>
                    <a:pt x="424" y="134"/>
                  </a:cubicBezTo>
                  <a:lnTo>
                    <a:pt x="424" y="127"/>
                  </a:lnTo>
                  <a:cubicBezTo>
                    <a:pt x="431" y="127"/>
                    <a:pt x="431" y="127"/>
                    <a:pt x="431" y="127"/>
                  </a:cubicBezTo>
                  <a:cubicBezTo>
                    <a:pt x="431" y="127"/>
                    <a:pt x="431" y="127"/>
                    <a:pt x="438" y="127"/>
                  </a:cubicBezTo>
                  <a:cubicBezTo>
                    <a:pt x="438" y="127"/>
                    <a:pt x="445" y="127"/>
                    <a:pt x="452" y="134"/>
                  </a:cubicBezTo>
                  <a:lnTo>
                    <a:pt x="452" y="127"/>
                  </a:lnTo>
                  <a:cubicBezTo>
                    <a:pt x="445" y="127"/>
                    <a:pt x="452" y="127"/>
                    <a:pt x="445" y="127"/>
                  </a:cubicBezTo>
                  <a:cubicBezTo>
                    <a:pt x="445" y="120"/>
                    <a:pt x="445" y="120"/>
                    <a:pt x="445" y="120"/>
                  </a:cubicBezTo>
                  <a:cubicBezTo>
                    <a:pt x="445" y="120"/>
                    <a:pt x="445" y="113"/>
                    <a:pt x="452" y="113"/>
                  </a:cubicBezTo>
                  <a:cubicBezTo>
                    <a:pt x="445" y="106"/>
                    <a:pt x="438" y="99"/>
                    <a:pt x="431" y="99"/>
                  </a:cubicBezTo>
                  <a:cubicBezTo>
                    <a:pt x="424" y="99"/>
                    <a:pt x="424" y="99"/>
                    <a:pt x="424" y="99"/>
                  </a:cubicBezTo>
                  <a:cubicBezTo>
                    <a:pt x="424" y="99"/>
                    <a:pt x="424" y="99"/>
                    <a:pt x="417" y="99"/>
                  </a:cubicBezTo>
                  <a:cubicBezTo>
                    <a:pt x="417" y="99"/>
                    <a:pt x="417" y="99"/>
                    <a:pt x="417" y="106"/>
                  </a:cubicBezTo>
                  <a:cubicBezTo>
                    <a:pt x="417" y="106"/>
                    <a:pt x="417" y="106"/>
                    <a:pt x="424" y="106"/>
                  </a:cubicBezTo>
                  <a:cubicBezTo>
                    <a:pt x="417" y="106"/>
                    <a:pt x="417" y="106"/>
                    <a:pt x="417" y="106"/>
                  </a:cubicBezTo>
                  <a:cubicBezTo>
                    <a:pt x="410" y="106"/>
                    <a:pt x="410" y="106"/>
                    <a:pt x="410" y="106"/>
                  </a:cubicBezTo>
                  <a:cubicBezTo>
                    <a:pt x="410" y="106"/>
                    <a:pt x="410" y="99"/>
                    <a:pt x="417" y="99"/>
                  </a:cubicBezTo>
                  <a:cubicBezTo>
                    <a:pt x="417" y="99"/>
                    <a:pt x="417" y="99"/>
                    <a:pt x="417" y="92"/>
                  </a:cubicBezTo>
                  <a:lnTo>
                    <a:pt x="417" y="99"/>
                  </a:lnTo>
                  <a:cubicBezTo>
                    <a:pt x="424" y="92"/>
                    <a:pt x="424" y="92"/>
                    <a:pt x="424" y="92"/>
                  </a:cubicBezTo>
                  <a:cubicBezTo>
                    <a:pt x="389" y="71"/>
                    <a:pt x="346" y="57"/>
                    <a:pt x="297" y="57"/>
                  </a:cubicBezTo>
                  <a:cubicBezTo>
                    <a:pt x="262" y="57"/>
                    <a:pt x="226" y="71"/>
                    <a:pt x="191" y="85"/>
                  </a:cubicBezTo>
                  <a:close/>
                  <a:moveTo>
                    <a:pt x="198" y="92"/>
                  </a:moveTo>
                  <a:lnTo>
                    <a:pt x="198" y="92"/>
                  </a:lnTo>
                  <a:close/>
                  <a:moveTo>
                    <a:pt x="410" y="233"/>
                  </a:moveTo>
                  <a:lnTo>
                    <a:pt x="410" y="233"/>
                  </a:lnTo>
                  <a:cubicBezTo>
                    <a:pt x="410" y="233"/>
                    <a:pt x="410" y="233"/>
                    <a:pt x="403" y="233"/>
                  </a:cubicBezTo>
                  <a:cubicBezTo>
                    <a:pt x="410" y="233"/>
                    <a:pt x="410" y="233"/>
                    <a:pt x="410" y="233"/>
                  </a:cubicBezTo>
                  <a:lnTo>
                    <a:pt x="403" y="233"/>
                  </a:lnTo>
                  <a:cubicBezTo>
                    <a:pt x="403" y="226"/>
                    <a:pt x="403" y="226"/>
                    <a:pt x="403" y="226"/>
                  </a:cubicBezTo>
                  <a:lnTo>
                    <a:pt x="403" y="219"/>
                  </a:lnTo>
                  <a:lnTo>
                    <a:pt x="410" y="226"/>
                  </a:lnTo>
                  <a:cubicBezTo>
                    <a:pt x="410" y="219"/>
                    <a:pt x="410" y="219"/>
                    <a:pt x="410" y="219"/>
                  </a:cubicBezTo>
                  <a:cubicBezTo>
                    <a:pt x="410" y="219"/>
                    <a:pt x="410" y="219"/>
                    <a:pt x="403" y="219"/>
                  </a:cubicBezTo>
                  <a:cubicBezTo>
                    <a:pt x="403" y="219"/>
                    <a:pt x="403" y="219"/>
                    <a:pt x="396" y="219"/>
                  </a:cubicBezTo>
                  <a:lnTo>
                    <a:pt x="389" y="226"/>
                  </a:lnTo>
                  <a:lnTo>
                    <a:pt x="396" y="226"/>
                  </a:lnTo>
                  <a:cubicBezTo>
                    <a:pt x="396" y="226"/>
                    <a:pt x="389" y="233"/>
                    <a:pt x="396" y="233"/>
                  </a:cubicBezTo>
                  <a:cubicBezTo>
                    <a:pt x="396" y="233"/>
                    <a:pt x="396" y="233"/>
                    <a:pt x="396" y="240"/>
                  </a:cubicBezTo>
                  <a:lnTo>
                    <a:pt x="403" y="240"/>
                  </a:lnTo>
                  <a:cubicBezTo>
                    <a:pt x="396" y="240"/>
                    <a:pt x="396" y="240"/>
                    <a:pt x="396" y="240"/>
                  </a:cubicBezTo>
                  <a:cubicBezTo>
                    <a:pt x="396" y="247"/>
                    <a:pt x="396" y="247"/>
                    <a:pt x="396" y="247"/>
                  </a:cubicBezTo>
                  <a:cubicBezTo>
                    <a:pt x="396" y="247"/>
                    <a:pt x="396" y="247"/>
                    <a:pt x="403" y="247"/>
                  </a:cubicBezTo>
                  <a:cubicBezTo>
                    <a:pt x="403" y="254"/>
                    <a:pt x="403" y="254"/>
                    <a:pt x="410" y="254"/>
                  </a:cubicBezTo>
                  <a:cubicBezTo>
                    <a:pt x="410" y="247"/>
                    <a:pt x="410" y="247"/>
                    <a:pt x="410" y="247"/>
                  </a:cubicBezTo>
                  <a:cubicBezTo>
                    <a:pt x="410" y="240"/>
                    <a:pt x="410" y="240"/>
                    <a:pt x="410" y="240"/>
                  </a:cubicBezTo>
                  <a:cubicBezTo>
                    <a:pt x="410" y="233"/>
                    <a:pt x="410" y="233"/>
                    <a:pt x="410" y="233"/>
                  </a:cubicBezTo>
                  <a:cubicBezTo>
                    <a:pt x="410" y="233"/>
                    <a:pt x="410" y="233"/>
                    <a:pt x="410" y="240"/>
                  </a:cubicBezTo>
                  <a:cubicBezTo>
                    <a:pt x="410" y="233"/>
                    <a:pt x="410" y="233"/>
                    <a:pt x="410" y="233"/>
                  </a:cubicBezTo>
                  <a:close/>
                  <a:moveTo>
                    <a:pt x="332" y="233"/>
                  </a:moveTo>
                  <a:lnTo>
                    <a:pt x="332" y="233"/>
                  </a:lnTo>
                  <a:close/>
                  <a:moveTo>
                    <a:pt x="417" y="106"/>
                  </a:moveTo>
                  <a:lnTo>
                    <a:pt x="417" y="106"/>
                  </a:lnTo>
                  <a:cubicBezTo>
                    <a:pt x="417" y="113"/>
                    <a:pt x="417" y="106"/>
                    <a:pt x="417" y="113"/>
                  </a:cubicBezTo>
                  <a:lnTo>
                    <a:pt x="417" y="120"/>
                  </a:lnTo>
                  <a:cubicBezTo>
                    <a:pt x="417" y="120"/>
                    <a:pt x="417" y="120"/>
                    <a:pt x="410" y="120"/>
                  </a:cubicBezTo>
                  <a:lnTo>
                    <a:pt x="410" y="113"/>
                  </a:lnTo>
                  <a:cubicBezTo>
                    <a:pt x="403" y="113"/>
                    <a:pt x="403" y="113"/>
                    <a:pt x="403" y="113"/>
                  </a:cubicBezTo>
                  <a:cubicBezTo>
                    <a:pt x="410" y="113"/>
                    <a:pt x="410" y="113"/>
                    <a:pt x="410" y="113"/>
                  </a:cubicBezTo>
                  <a:cubicBezTo>
                    <a:pt x="410" y="113"/>
                    <a:pt x="410" y="113"/>
                    <a:pt x="403" y="106"/>
                  </a:cubicBezTo>
                  <a:lnTo>
                    <a:pt x="410" y="106"/>
                  </a:lnTo>
                  <a:lnTo>
                    <a:pt x="417" y="106"/>
                  </a:lnTo>
                  <a:close/>
                  <a:moveTo>
                    <a:pt x="332" y="71"/>
                  </a:moveTo>
                  <a:lnTo>
                    <a:pt x="332" y="71"/>
                  </a:lnTo>
                  <a:cubicBezTo>
                    <a:pt x="325" y="71"/>
                    <a:pt x="325" y="71"/>
                    <a:pt x="325" y="71"/>
                  </a:cubicBezTo>
                  <a:cubicBezTo>
                    <a:pt x="325" y="71"/>
                    <a:pt x="325" y="71"/>
                    <a:pt x="318" y="71"/>
                  </a:cubicBezTo>
                  <a:cubicBezTo>
                    <a:pt x="318" y="71"/>
                    <a:pt x="318" y="71"/>
                    <a:pt x="325" y="71"/>
                  </a:cubicBezTo>
                  <a:cubicBezTo>
                    <a:pt x="318" y="71"/>
                    <a:pt x="311" y="71"/>
                    <a:pt x="311" y="71"/>
                  </a:cubicBezTo>
                  <a:cubicBezTo>
                    <a:pt x="311" y="71"/>
                    <a:pt x="311" y="71"/>
                    <a:pt x="311" y="64"/>
                  </a:cubicBezTo>
                  <a:cubicBezTo>
                    <a:pt x="318" y="64"/>
                    <a:pt x="318" y="64"/>
                    <a:pt x="318" y="64"/>
                  </a:cubicBezTo>
                  <a:cubicBezTo>
                    <a:pt x="318" y="71"/>
                    <a:pt x="318" y="64"/>
                    <a:pt x="325" y="71"/>
                  </a:cubicBezTo>
                  <a:lnTo>
                    <a:pt x="325" y="64"/>
                  </a:lnTo>
                  <a:cubicBezTo>
                    <a:pt x="325" y="64"/>
                    <a:pt x="325" y="64"/>
                    <a:pt x="325" y="71"/>
                  </a:cubicBezTo>
                  <a:cubicBezTo>
                    <a:pt x="325" y="64"/>
                    <a:pt x="325" y="64"/>
                    <a:pt x="332" y="64"/>
                  </a:cubicBezTo>
                  <a:cubicBezTo>
                    <a:pt x="332" y="64"/>
                    <a:pt x="332" y="71"/>
                    <a:pt x="339" y="71"/>
                  </a:cubicBezTo>
                  <a:cubicBezTo>
                    <a:pt x="332" y="71"/>
                    <a:pt x="332" y="71"/>
                    <a:pt x="332" y="71"/>
                  </a:cubicBezTo>
                  <a:close/>
                  <a:moveTo>
                    <a:pt x="311" y="71"/>
                  </a:moveTo>
                  <a:lnTo>
                    <a:pt x="311" y="71"/>
                  </a:lnTo>
                  <a:cubicBezTo>
                    <a:pt x="318" y="71"/>
                    <a:pt x="318" y="71"/>
                    <a:pt x="318" y="71"/>
                  </a:cubicBezTo>
                  <a:lnTo>
                    <a:pt x="318" y="78"/>
                  </a:lnTo>
                  <a:cubicBezTo>
                    <a:pt x="311" y="78"/>
                    <a:pt x="311" y="78"/>
                    <a:pt x="311" y="78"/>
                  </a:cubicBezTo>
                  <a:cubicBezTo>
                    <a:pt x="311" y="85"/>
                    <a:pt x="311" y="85"/>
                    <a:pt x="311" y="85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85"/>
                    <a:pt x="304" y="85"/>
                    <a:pt x="311" y="85"/>
                  </a:cubicBezTo>
                  <a:cubicBezTo>
                    <a:pt x="304" y="85"/>
                    <a:pt x="304" y="78"/>
                    <a:pt x="304" y="78"/>
                  </a:cubicBezTo>
                  <a:lnTo>
                    <a:pt x="304" y="85"/>
                  </a:lnTo>
                  <a:cubicBezTo>
                    <a:pt x="297" y="85"/>
                    <a:pt x="297" y="78"/>
                    <a:pt x="297" y="78"/>
                  </a:cubicBezTo>
                  <a:cubicBezTo>
                    <a:pt x="304" y="78"/>
                    <a:pt x="304" y="78"/>
                    <a:pt x="304" y="78"/>
                  </a:cubicBezTo>
                  <a:cubicBezTo>
                    <a:pt x="304" y="78"/>
                    <a:pt x="304" y="78"/>
                    <a:pt x="297" y="78"/>
                  </a:cubicBezTo>
                  <a:cubicBezTo>
                    <a:pt x="297" y="78"/>
                    <a:pt x="297" y="78"/>
                    <a:pt x="297" y="71"/>
                  </a:cubicBezTo>
                  <a:cubicBezTo>
                    <a:pt x="297" y="71"/>
                    <a:pt x="297" y="71"/>
                    <a:pt x="290" y="71"/>
                  </a:cubicBezTo>
                  <a:cubicBezTo>
                    <a:pt x="290" y="71"/>
                    <a:pt x="290" y="71"/>
                    <a:pt x="297" y="71"/>
                  </a:cubicBezTo>
                  <a:cubicBezTo>
                    <a:pt x="297" y="71"/>
                    <a:pt x="297" y="71"/>
                    <a:pt x="304" y="71"/>
                  </a:cubicBezTo>
                  <a:lnTo>
                    <a:pt x="311" y="71"/>
                  </a:lnTo>
                  <a:close/>
                  <a:moveTo>
                    <a:pt x="262" y="205"/>
                  </a:moveTo>
                  <a:lnTo>
                    <a:pt x="262" y="205"/>
                  </a:lnTo>
                  <a:lnTo>
                    <a:pt x="269" y="205"/>
                  </a:lnTo>
                  <a:cubicBezTo>
                    <a:pt x="262" y="205"/>
                    <a:pt x="262" y="205"/>
                    <a:pt x="262" y="205"/>
                  </a:cubicBezTo>
                  <a:cubicBezTo>
                    <a:pt x="255" y="205"/>
                    <a:pt x="255" y="205"/>
                    <a:pt x="255" y="205"/>
                  </a:cubicBezTo>
                  <a:cubicBezTo>
                    <a:pt x="255" y="205"/>
                    <a:pt x="255" y="205"/>
                    <a:pt x="248" y="205"/>
                  </a:cubicBezTo>
                  <a:cubicBezTo>
                    <a:pt x="255" y="205"/>
                    <a:pt x="255" y="205"/>
                    <a:pt x="255" y="205"/>
                  </a:cubicBezTo>
                  <a:lnTo>
                    <a:pt x="255" y="198"/>
                  </a:lnTo>
                  <a:lnTo>
                    <a:pt x="255" y="205"/>
                  </a:lnTo>
                  <a:cubicBezTo>
                    <a:pt x="255" y="198"/>
                    <a:pt x="248" y="198"/>
                    <a:pt x="248" y="198"/>
                  </a:cubicBezTo>
                  <a:lnTo>
                    <a:pt x="255" y="198"/>
                  </a:lnTo>
                  <a:cubicBezTo>
                    <a:pt x="255" y="191"/>
                    <a:pt x="255" y="191"/>
                    <a:pt x="255" y="191"/>
                  </a:cubicBezTo>
                  <a:cubicBezTo>
                    <a:pt x="255" y="191"/>
                    <a:pt x="255" y="191"/>
                    <a:pt x="248" y="191"/>
                  </a:cubicBezTo>
                  <a:lnTo>
                    <a:pt x="248" y="184"/>
                  </a:lnTo>
                  <a:cubicBezTo>
                    <a:pt x="248" y="177"/>
                    <a:pt x="248" y="177"/>
                    <a:pt x="248" y="177"/>
                  </a:cubicBezTo>
                  <a:lnTo>
                    <a:pt x="255" y="177"/>
                  </a:lnTo>
                  <a:lnTo>
                    <a:pt x="248" y="177"/>
                  </a:lnTo>
                  <a:cubicBezTo>
                    <a:pt x="255" y="177"/>
                    <a:pt x="255" y="177"/>
                    <a:pt x="255" y="177"/>
                  </a:cubicBezTo>
                  <a:cubicBezTo>
                    <a:pt x="255" y="184"/>
                    <a:pt x="255" y="184"/>
                    <a:pt x="255" y="184"/>
                  </a:cubicBezTo>
                  <a:cubicBezTo>
                    <a:pt x="255" y="191"/>
                    <a:pt x="255" y="191"/>
                    <a:pt x="255" y="191"/>
                  </a:cubicBezTo>
                  <a:cubicBezTo>
                    <a:pt x="262" y="191"/>
                    <a:pt x="262" y="191"/>
                    <a:pt x="262" y="191"/>
                  </a:cubicBezTo>
                  <a:cubicBezTo>
                    <a:pt x="262" y="198"/>
                    <a:pt x="262" y="198"/>
                    <a:pt x="262" y="198"/>
                  </a:cubicBezTo>
                  <a:lnTo>
                    <a:pt x="269" y="198"/>
                  </a:lnTo>
                  <a:cubicBezTo>
                    <a:pt x="269" y="198"/>
                    <a:pt x="262" y="198"/>
                    <a:pt x="262" y="205"/>
                  </a:cubicBezTo>
                  <a:close/>
                  <a:moveTo>
                    <a:pt x="248" y="184"/>
                  </a:moveTo>
                  <a:lnTo>
                    <a:pt x="248" y="184"/>
                  </a:lnTo>
                  <a:close/>
                  <a:moveTo>
                    <a:pt x="248" y="191"/>
                  </a:moveTo>
                  <a:lnTo>
                    <a:pt x="248" y="191"/>
                  </a:lnTo>
                  <a:cubicBezTo>
                    <a:pt x="248" y="191"/>
                    <a:pt x="248" y="191"/>
                    <a:pt x="240" y="191"/>
                  </a:cubicBezTo>
                  <a:cubicBezTo>
                    <a:pt x="248" y="191"/>
                    <a:pt x="248" y="198"/>
                    <a:pt x="248" y="198"/>
                  </a:cubicBezTo>
                  <a:cubicBezTo>
                    <a:pt x="240" y="198"/>
                    <a:pt x="240" y="198"/>
                    <a:pt x="240" y="198"/>
                  </a:cubicBezTo>
                  <a:cubicBezTo>
                    <a:pt x="233" y="198"/>
                    <a:pt x="233" y="205"/>
                    <a:pt x="233" y="205"/>
                  </a:cubicBezTo>
                  <a:cubicBezTo>
                    <a:pt x="233" y="198"/>
                    <a:pt x="233" y="198"/>
                    <a:pt x="233" y="198"/>
                  </a:cubicBezTo>
                  <a:cubicBezTo>
                    <a:pt x="233" y="198"/>
                    <a:pt x="233" y="198"/>
                    <a:pt x="240" y="198"/>
                  </a:cubicBezTo>
                  <a:cubicBezTo>
                    <a:pt x="233" y="198"/>
                    <a:pt x="233" y="198"/>
                    <a:pt x="233" y="191"/>
                  </a:cubicBezTo>
                  <a:cubicBezTo>
                    <a:pt x="233" y="191"/>
                    <a:pt x="233" y="191"/>
                    <a:pt x="240" y="191"/>
                  </a:cubicBezTo>
                  <a:cubicBezTo>
                    <a:pt x="240" y="191"/>
                    <a:pt x="240" y="191"/>
                    <a:pt x="240" y="184"/>
                  </a:cubicBezTo>
                  <a:cubicBezTo>
                    <a:pt x="240" y="191"/>
                    <a:pt x="240" y="191"/>
                    <a:pt x="240" y="191"/>
                  </a:cubicBezTo>
                  <a:cubicBezTo>
                    <a:pt x="240" y="191"/>
                    <a:pt x="248" y="184"/>
                    <a:pt x="248" y="191"/>
                  </a:cubicBezTo>
                  <a:close/>
                  <a:moveTo>
                    <a:pt x="233" y="269"/>
                  </a:moveTo>
                  <a:lnTo>
                    <a:pt x="233" y="269"/>
                  </a:lnTo>
                  <a:lnTo>
                    <a:pt x="233" y="262"/>
                  </a:lnTo>
                  <a:lnTo>
                    <a:pt x="240" y="262"/>
                  </a:lnTo>
                  <a:lnTo>
                    <a:pt x="248" y="254"/>
                  </a:lnTo>
                  <a:lnTo>
                    <a:pt x="255" y="254"/>
                  </a:lnTo>
                  <a:cubicBezTo>
                    <a:pt x="255" y="254"/>
                    <a:pt x="255" y="254"/>
                    <a:pt x="262" y="254"/>
                  </a:cubicBezTo>
                  <a:lnTo>
                    <a:pt x="269" y="254"/>
                  </a:lnTo>
                  <a:cubicBezTo>
                    <a:pt x="269" y="254"/>
                    <a:pt x="269" y="254"/>
                    <a:pt x="269" y="247"/>
                  </a:cubicBezTo>
                  <a:cubicBezTo>
                    <a:pt x="276" y="247"/>
                    <a:pt x="276" y="254"/>
                    <a:pt x="276" y="254"/>
                  </a:cubicBezTo>
                  <a:lnTo>
                    <a:pt x="276" y="247"/>
                  </a:lnTo>
                  <a:cubicBezTo>
                    <a:pt x="283" y="247"/>
                    <a:pt x="283" y="247"/>
                    <a:pt x="283" y="247"/>
                  </a:cubicBezTo>
                  <a:lnTo>
                    <a:pt x="283" y="254"/>
                  </a:lnTo>
                  <a:lnTo>
                    <a:pt x="290" y="247"/>
                  </a:lnTo>
                  <a:cubicBezTo>
                    <a:pt x="290" y="247"/>
                    <a:pt x="290" y="247"/>
                    <a:pt x="290" y="254"/>
                  </a:cubicBezTo>
                  <a:cubicBezTo>
                    <a:pt x="290" y="247"/>
                    <a:pt x="290" y="247"/>
                    <a:pt x="290" y="247"/>
                  </a:cubicBezTo>
                  <a:cubicBezTo>
                    <a:pt x="290" y="254"/>
                    <a:pt x="290" y="254"/>
                    <a:pt x="290" y="254"/>
                  </a:cubicBezTo>
                  <a:lnTo>
                    <a:pt x="290" y="262"/>
                  </a:lnTo>
                  <a:cubicBezTo>
                    <a:pt x="297" y="262"/>
                    <a:pt x="297" y="262"/>
                    <a:pt x="297" y="262"/>
                  </a:cubicBezTo>
                  <a:cubicBezTo>
                    <a:pt x="297" y="262"/>
                    <a:pt x="297" y="262"/>
                    <a:pt x="304" y="262"/>
                  </a:cubicBezTo>
                  <a:cubicBezTo>
                    <a:pt x="304" y="269"/>
                    <a:pt x="304" y="269"/>
                    <a:pt x="304" y="269"/>
                  </a:cubicBezTo>
                  <a:lnTo>
                    <a:pt x="311" y="269"/>
                  </a:lnTo>
                  <a:lnTo>
                    <a:pt x="318" y="269"/>
                  </a:lnTo>
                  <a:cubicBezTo>
                    <a:pt x="318" y="262"/>
                    <a:pt x="318" y="262"/>
                    <a:pt x="325" y="262"/>
                  </a:cubicBezTo>
                  <a:lnTo>
                    <a:pt x="325" y="269"/>
                  </a:lnTo>
                  <a:cubicBezTo>
                    <a:pt x="332" y="269"/>
                    <a:pt x="332" y="269"/>
                    <a:pt x="332" y="269"/>
                  </a:cubicBezTo>
                  <a:lnTo>
                    <a:pt x="339" y="269"/>
                  </a:lnTo>
                  <a:cubicBezTo>
                    <a:pt x="339" y="269"/>
                    <a:pt x="339" y="269"/>
                    <a:pt x="346" y="269"/>
                  </a:cubicBezTo>
                  <a:cubicBezTo>
                    <a:pt x="353" y="269"/>
                    <a:pt x="353" y="269"/>
                    <a:pt x="353" y="269"/>
                  </a:cubicBezTo>
                  <a:cubicBezTo>
                    <a:pt x="353" y="269"/>
                    <a:pt x="353" y="269"/>
                    <a:pt x="361" y="276"/>
                  </a:cubicBezTo>
                  <a:cubicBezTo>
                    <a:pt x="353" y="276"/>
                    <a:pt x="353" y="276"/>
                    <a:pt x="353" y="276"/>
                  </a:cubicBezTo>
                  <a:cubicBezTo>
                    <a:pt x="353" y="283"/>
                    <a:pt x="353" y="283"/>
                    <a:pt x="353" y="283"/>
                  </a:cubicBezTo>
                  <a:lnTo>
                    <a:pt x="361" y="290"/>
                  </a:lnTo>
                  <a:lnTo>
                    <a:pt x="361" y="297"/>
                  </a:lnTo>
                  <a:cubicBezTo>
                    <a:pt x="368" y="297"/>
                    <a:pt x="361" y="304"/>
                    <a:pt x="368" y="304"/>
                  </a:cubicBezTo>
                  <a:cubicBezTo>
                    <a:pt x="368" y="311"/>
                    <a:pt x="368" y="311"/>
                    <a:pt x="375" y="318"/>
                  </a:cubicBezTo>
                  <a:lnTo>
                    <a:pt x="375" y="311"/>
                  </a:lnTo>
                  <a:lnTo>
                    <a:pt x="375" y="318"/>
                  </a:lnTo>
                  <a:cubicBezTo>
                    <a:pt x="375" y="318"/>
                    <a:pt x="375" y="318"/>
                    <a:pt x="382" y="318"/>
                  </a:cubicBezTo>
                  <a:lnTo>
                    <a:pt x="382" y="325"/>
                  </a:lnTo>
                  <a:cubicBezTo>
                    <a:pt x="389" y="325"/>
                    <a:pt x="389" y="325"/>
                    <a:pt x="389" y="325"/>
                  </a:cubicBezTo>
                  <a:cubicBezTo>
                    <a:pt x="396" y="325"/>
                    <a:pt x="396" y="325"/>
                    <a:pt x="396" y="325"/>
                  </a:cubicBezTo>
                  <a:lnTo>
                    <a:pt x="403" y="325"/>
                  </a:lnTo>
                  <a:cubicBezTo>
                    <a:pt x="403" y="325"/>
                    <a:pt x="403" y="325"/>
                    <a:pt x="403" y="332"/>
                  </a:cubicBezTo>
                  <a:lnTo>
                    <a:pt x="396" y="332"/>
                  </a:lnTo>
                  <a:cubicBezTo>
                    <a:pt x="396" y="332"/>
                    <a:pt x="396" y="332"/>
                    <a:pt x="396" y="339"/>
                  </a:cubicBezTo>
                  <a:cubicBezTo>
                    <a:pt x="396" y="347"/>
                    <a:pt x="396" y="347"/>
                    <a:pt x="389" y="347"/>
                  </a:cubicBezTo>
                  <a:cubicBezTo>
                    <a:pt x="389" y="347"/>
                    <a:pt x="389" y="347"/>
                    <a:pt x="389" y="354"/>
                  </a:cubicBezTo>
                  <a:lnTo>
                    <a:pt x="382" y="354"/>
                  </a:lnTo>
                  <a:cubicBezTo>
                    <a:pt x="382" y="361"/>
                    <a:pt x="375" y="361"/>
                    <a:pt x="375" y="361"/>
                  </a:cubicBezTo>
                  <a:cubicBezTo>
                    <a:pt x="375" y="368"/>
                    <a:pt x="375" y="368"/>
                    <a:pt x="375" y="368"/>
                  </a:cubicBezTo>
                  <a:lnTo>
                    <a:pt x="368" y="368"/>
                  </a:lnTo>
                  <a:lnTo>
                    <a:pt x="368" y="375"/>
                  </a:lnTo>
                  <a:cubicBezTo>
                    <a:pt x="368" y="375"/>
                    <a:pt x="368" y="375"/>
                    <a:pt x="368" y="382"/>
                  </a:cubicBezTo>
                  <a:cubicBezTo>
                    <a:pt x="375" y="389"/>
                    <a:pt x="375" y="389"/>
                    <a:pt x="375" y="389"/>
                  </a:cubicBezTo>
                  <a:cubicBezTo>
                    <a:pt x="375" y="396"/>
                    <a:pt x="375" y="396"/>
                    <a:pt x="375" y="396"/>
                  </a:cubicBezTo>
                  <a:lnTo>
                    <a:pt x="375" y="403"/>
                  </a:lnTo>
                  <a:cubicBezTo>
                    <a:pt x="375" y="403"/>
                    <a:pt x="375" y="403"/>
                    <a:pt x="368" y="403"/>
                  </a:cubicBezTo>
                  <a:cubicBezTo>
                    <a:pt x="361" y="410"/>
                    <a:pt x="361" y="410"/>
                    <a:pt x="361" y="410"/>
                  </a:cubicBezTo>
                  <a:lnTo>
                    <a:pt x="361" y="417"/>
                  </a:lnTo>
                  <a:lnTo>
                    <a:pt x="361" y="424"/>
                  </a:lnTo>
                  <a:cubicBezTo>
                    <a:pt x="361" y="424"/>
                    <a:pt x="353" y="424"/>
                    <a:pt x="353" y="431"/>
                  </a:cubicBezTo>
                  <a:lnTo>
                    <a:pt x="353" y="438"/>
                  </a:lnTo>
                  <a:lnTo>
                    <a:pt x="346" y="438"/>
                  </a:lnTo>
                  <a:cubicBezTo>
                    <a:pt x="346" y="445"/>
                    <a:pt x="339" y="445"/>
                    <a:pt x="339" y="452"/>
                  </a:cubicBezTo>
                  <a:cubicBezTo>
                    <a:pt x="332" y="452"/>
                    <a:pt x="332" y="452"/>
                    <a:pt x="332" y="452"/>
                  </a:cubicBezTo>
                  <a:cubicBezTo>
                    <a:pt x="325" y="452"/>
                    <a:pt x="325" y="452"/>
                    <a:pt x="325" y="452"/>
                  </a:cubicBezTo>
                  <a:lnTo>
                    <a:pt x="318" y="452"/>
                  </a:lnTo>
                  <a:cubicBezTo>
                    <a:pt x="318" y="460"/>
                    <a:pt x="318" y="452"/>
                    <a:pt x="318" y="452"/>
                  </a:cubicBezTo>
                  <a:cubicBezTo>
                    <a:pt x="318" y="460"/>
                    <a:pt x="318" y="460"/>
                    <a:pt x="318" y="460"/>
                  </a:cubicBezTo>
                  <a:cubicBezTo>
                    <a:pt x="311" y="460"/>
                    <a:pt x="311" y="452"/>
                    <a:pt x="311" y="452"/>
                  </a:cubicBezTo>
                  <a:cubicBezTo>
                    <a:pt x="311" y="445"/>
                    <a:pt x="311" y="445"/>
                    <a:pt x="311" y="445"/>
                  </a:cubicBezTo>
                  <a:cubicBezTo>
                    <a:pt x="311" y="445"/>
                    <a:pt x="311" y="438"/>
                    <a:pt x="304" y="438"/>
                  </a:cubicBezTo>
                  <a:cubicBezTo>
                    <a:pt x="304" y="431"/>
                    <a:pt x="304" y="431"/>
                    <a:pt x="304" y="431"/>
                  </a:cubicBezTo>
                  <a:cubicBezTo>
                    <a:pt x="304" y="431"/>
                    <a:pt x="304" y="431"/>
                    <a:pt x="304" y="424"/>
                  </a:cubicBezTo>
                  <a:cubicBezTo>
                    <a:pt x="304" y="417"/>
                    <a:pt x="297" y="417"/>
                    <a:pt x="297" y="417"/>
                  </a:cubicBezTo>
                  <a:lnTo>
                    <a:pt x="297" y="410"/>
                  </a:lnTo>
                  <a:cubicBezTo>
                    <a:pt x="297" y="403"/>
                    <a:pt x="297" y="403"/>
                    <a:pt x="297" y="403"/>
                  </a:cubicBezTo>
                  <a:lnTo>
                    <a:pt x="297" y="396"/>
                  </a:lnTo>
                  <a:cubicBezTo>
                    <a:pt x="297" y="389"/>
                    <a:pt x="297" y="389"/>
                    <a:pt x="297" y="389"/>
                  </a:cubicBezTo>
                  <a:cubicBezTo>
                    <a:pt x="297" y="382"/>
                    <a:pt x="297" y="382"/>
                    <a:pt x="297" y="382"/>
                  </a:cubicBezTo>
                  <a:cubicBezTo>
                    <a:pt x="297" y="382"/>
                    <a:pt x="297" y="382"/>
                    <a:pt x="297" y="375"/>
                  </a:cubicBezTo>
                  <a:lnTo>
                    <a:pt x="297" y="368"/>
                  </a:lnTo>
                  <a:cubicBezTo>
                    <a:pt x="290" y="368"/>
                    <a:pt x="290" y="368"/>
                    <a:pt x="290" y="368"/>
                  </a:cubicBezTo>
                  <a:cubicBezTo>
                    <a:pt x="290" y="361"/>
                    <a:pt x="290" y="361"/>
                    <a:pt x="290" y="361"/>
                  </a:cubicBezTo>
                  <a:cubicBezTo>
                    <a:pt x="283" y="361"/>
                    <a:pt x="283" y="361"/>
                    <a:pt x="283" y="361"/>
                  </a:cubicBezTo>
                  <a:cubicBezTo>
                    <a:pt x="290" y="361"/>
                    <a:pt x="290" y="361"/>
                    <a:pt x="290" y="354"/>
                  </a:cubicBezTo>
                  <a:lnTo>
                    <a:pt x="290" y="347"/>
                  </a:lnTo>
                  <a:cubicBezTo>
                    <a:pt x="283" y="347"/>
                    <a:pt x="290" y="347"/>
                    <a:pt x="283" y="347"/>
                  </a:cubicBezTo>
                  <a:cubicBezTo>
                    <a:pt x="283" y="347"/>
                    <a:pt x="276" y="347"/>
                    <a:pt x="276" y="339"/>
                  </a:cubicBezTo>
                  <a:cubicBezTo>
                    <a:pt x="276" y="339"/>
                    <a:pt x="276" y="339"/>
                    <a:pt x="269" y="339"/>
                  </a:cubicBezTo>
                  <a:cubicBezTo>
                    <a:pt x="262" y="339"/>
                    <a:pt x="262" y="339"/>
                    <a:pt x="262" y="339"/>
                  </a:cubicBezTo>
                  <a:lnTo>
                    <a:pt x="255" y="347"/>
                  </a:lnTo>
                  <a:lnTo>
                    <a:pt x="255" y="339"/>
                  </a:lnTo>
                  <a:cubicBezTo>
                    <a:pt x="255" y="339"/>
                    <a:pt x="255" y="339"/>
                    <a:pt x="255" y="347"/>
                  </a:cubicBezTo>
                  <a:cubicBezTo>
                    <a:pt x="255" y="347"/>
                    <a:pt x="255" y="339"/>
                    <a:pt x="248" y="339"/>
                  </a:cubicBezTo>
                  <a:cubicBezTo>
                    <a:pt x="248" y="347"/>
                    <a:pt x="248" y="347"/>
                    <a:pt x="248" y="347"/>
                  </a:cubicBezTo>
                  <a:cubicBezTo>
                    <a:pt x="240" y="347"/>
                    <a:pt x="240" y="347"/>
                    <a:pt x="240" y="347"/>
                  </a:cubicBezTo>
                  <a:cubicBezTo>
                    <a:pt x="233" y="339"/>
                    <a:pt x="233" y="339"/>
                    <a:pt x="233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226" y="332"/>
                    <a:pt x="226" y="332"/>
                    <a:pt x="226" y="332"/>
                  </a:cubicBezTo>
                  <a:cubicBezTo>
                    <a:pt x="226" y="332"/>
                    <a:pt x="219" y="332"/>
                    <a:pt x="219" y="325"/>
                  </a:cubicBezTo>
                  <a:cubicBezTo>
                    <a:pt x="219" y="325"/>
                    <a:pt x="219" y="325"/>
                    <a:pt x="212" y="325"/>
                  </a:cubicBezTo>
                  <a:cubicBezTo>
                    <a:pt x="212" y="318"/>
                    <a:pt x="212" y="318"/>
                    <a:pt x="212" y="318"/>
                  </a:cubicBezTo>
                  <a:cubicBezTo>
                    <a:pt x="219" y="318"/>
                    <a:pt x="219" y="318"/>
                    <a:pt x="219" y="318"/>
                  </a:cubicBezTo>
                  <a:cubicBezTo>
                    <a:pt x="212" y="318"/>
                    <a:pt x="212" y="318"/>
                    <a:pt x="212" y="318"/>
                  </a:cubicBezTo>
                  <a:lnTo>
                    <a:pt x="219" y="311"/>
                  </a:lnTo>
                  <a:lnTo>
                    <a:pt x="219" y="304"/>
                  </a:lnTo>
                  <a:cubicBezTo>
                    <a:pt x="219" y="304"/>
                    <a:pt x="219" y="297"/>
                    <a:pt x="212" y="297"/>
                  </a:cubicBezTo>
                  <a:cubicBezTo>
                    <a:pt x="219" y="297"/>
                    <a:pt x="219" y="297"/>
                    <a:pt x="219" y="297"/>
                  </a:cubicBezTo>
                  <a:cubicBezTo>
                    <a:pt x="219" y="290"/>
                    <a:pt x="219" y="290"/>
                    <a:pt x="219" y="290"/>
                  </a:cubicBezTo>
                  <a:cubicBezTo>
                    <a:pt x="219" y="283"/>
                    <a:pt x="219" y="283"/>
                    <a:pt x="219" y="283"/>
                  </a:cubicBezTo>
                  <a:lnTo>
                    <a:pt x="226" y="283"/>
                  </a:lnTo>
                  <a:lnTo>
                    <a:pt x="226" y="276"/>
                  </a:lnTo>
                  <a:cubicBezTo>
                    <a:pt x="233" y="276"/>
                    <a:pt x="233" y="276"/>
                    <a:pt x="233" y="276"/>
                  </a:cubicBezTo>
                  <a:cubicBezTo>
                    <a:pt x="233" y="269"/>
                    <a:pt x="233" y="269"/>
                    <a:pt x="233" y="269"/>
                  </a:cubicBezTo>
                  <a:close/>
                  <a:moveTo>
                    <a:pt x="219" y="149"/>
                  </a:moveTo>
                  <a:lnTo>
                    <a:pt x="219" y="149"/>
                  </a:lnTo>
                  <a:cubicBezTo>
                    <a:pt x="219" y="149"/>
                    <a:pt x="219" y="149"/>
                    <a:pt x="219" y="156"/>
                  </a:cubicBezTo>
                  <a:cubicBezTo>
                    <a:pt x="212" y="156"/>
                    <a:pt x="212" y="156"/>
                    <a:pt x="212" y="156"/>
                  </a:cubicBezTo>
                  <a:lnTo>
                    <a:pt x="205" y="156"/>
                  </a:lnTo>
                  <a:lnTo>
                    <a:pt x="198" y="156"/>
                  </a:lnTo>
                  <a:cubicBezTo>
                    <a:pt x="198" y="149"/>
                    <a:pt x="205" y="149"/>
                    <a:pt x="205" y="149"/>
                  </a:cubicBezTo>
                  <a:cubicBezTo>
                    <a:pt x="198" y="149"/>
                    <a:pt x="198" y="149"/>
                    <a:pt x="198" y="149"/>
                  </a:cubicBezTo>
                  <a:cubicBezTo>
                    <a:pt x="198" y="149"/>
                    <a:pt x="198" y="149"/>
                    <a:pt x="205" y="149"/>
                  </a:cubicBezTo>
                  <a:cubicBezTo>
                    <a:pt x="198" y="149"/>
                    <a:pt x="198" y="149"/>
                    <a:pt x="198" y="141"/>
                  </a:cubicBezTo>
                  <a:cubicBezTo>
                    <a:pt x="198" y="141"/>
                    <a:pt x="198" y="149"/>
                    <a:pt x="198" y="141"/>
                  </a:cubicBezTo>
                  <a:lnTo>
                    <a:pt x="205" y="141"/>
                  </a:lnTo>
                  <a:cubicBezTo>
                    <a:pt x="205" y="149"/>
                    <a:pt x="205" y="149"/>
                    <a:pt x="205" y="149"/>
                  </a:cubicBezTo>
                  <a:cubicBezTo>
                    <a:pt x="205" y="141"/>
                    <a:pt x="205" y="141"/>
                    <a:pt x="205" y="141"/>
                  </a:cubicBezTo>
                  <a:lnTo>
                    <a:pt x="212" y="141"/>
                  </a:lnTo>
                  <a:cubicBezTo>
                    <a:pt x="212" y="141"/>
                    <a:pt x="212" y="141"/>
                    <a:pt x="219" y="141"/>
                  </a:cubicBezTo>
                  <a:lnTo>
                    <a:pt x="226" y="141"/>
                  </a:lnTo>
                  <a:cubicBezTo>
                    <a:pt x="226" y="149"/>
                    <a:pt x="226" y="149"/>
                    <a:pt x="226" y="149"/>
                  </a:cubicBezTo>
                  <a:cubicBezTo>
                    <a:pt x="226" y="149"/>
                    <a:pt x="226" y="149"/>
                    <a:pt x="219" y="149"/>
                  </a:cubicBezTo>
                  <a:close/>
                  <a:moveTo>
                    <a:pt x="283" y="347"/>
                  </a:moveTo>
                  <a:lnTo>
                    <a:pt x="283" y="347"/>
                  </a:lnTo>
                  <a:close/>
                  <a:moveTo>
                    <a:pt x="382" y="417"/>
                  </a:moveTo>
                  <a:lnTo>
                    <a:pt x="382" y="417"/>
                  </a:lnTo>
                  <a:lnTo>
                    <a:pt x="382" y="410"/>
                  </a:lnTo>
                  <a:cubicBezTo>
                    <a:pt x="382" y="410"/>
                    <a:pt x="382" y="410"/>
                    <a:pt x="382" y="403"/>
                  </a:cubicBezTo>
                  <a:cubicBezTo>
                    <a:pt x="389" y="403"/>
                    <a:pt x="389" y="403"/>
                    <a:pt x="389" y="403"/>
                  </a:cubicBezTo>
                  <a:cubicBezTo>
                    <a:pt x="389" y="396"/>
                    <a:pt x="389" y="396"/>
                    <a:pt x="389" y="396"/>
                  </a:cubicBezTo>
                  <a:cubicBezTo>
                    <a:pt x="389" y="396"/>
                    <a:pt x="389" y="396"/>
                    <a:pt x="396" y="396"/>
                  </a:cubicBezTo>
                  <a:cubicBezTo>
                    <a:pt x="396" y="396"/>
                    <a:pt x="396" y="396"/>
                    <a:pt x="396" y="389"/>
                  </a:cubicBezTo>
                  <a:cubicBezTo>
                    <a:pt x="396" y="389"/>
                    <a:pt x="396" y="389"/>
                    <a:pt x="396" y="396"/>
                  </a:cubicBezTo>
                  <a:cubicBezTo>
                    <a:pt x="403" y="396"/>
                    <a:pt x="396" y="396"/>
                    <a:pt x="403" y="396"/>
                  </a:cubicBezTo>
                  <a:cubicBezTo>
                    <a:pt x="403" y="396"/>
                    <a:pt x="403" y="396"/>
                    <a:pt x="403" y="403"/>
                  </a:cubicBezTo>
                  <a:cubicBezTo>
                    <a:pt x="396" y="403"/>
                    <a:pt x="396" y="403"/>
                    <a:pt x="396" y="403"/>
                  </a:cubicBezTo>
                  <a:lnTo>
                    <a:pt x="396" y="410"/>
                  </a:lnTo>
                  <a:cubicBezTo>
                    <a:pt x="396" y="410"/>
                    <a:pt x="396" y="417"/>
                    <a:pt x="396" y="424"/>
                  </a:cubicBezTo>
                  <a:cubicBezTo>
                    <a:pt x="396" y="424"/>
                    <a:pt x="389" y="424"/>
                    <a:pt x="389" y="431"/>
                  </a:cubicBezTo>
                  <a:cubicBezTo>
                    <a:pt x="382" y="431"/>
                    <a:pt x="382" y="431"/>
                    <a:pt x="382" y="424"/>
                  </a:cubicBezTo>
                  <a:cubicBezTo>
                    <a:pt x="382" y="424"/>
                    <a:pt x="382" y="424"/>
                    <a:pt x="382" y="417"/>
                  </a:cubicBezTo>
                  <a:close/>
                  <a:moveTo>
                    <a:pt x="353" y="254"/>
                  </a:moveTo>
                  <a:lnTo>
                    <a:pt x="353" y="254"/>
                  </a:lnTo>
                  <a:close/>
                  <a:moveTo>
                    <a:pt x="332" y="254"/>
                  </a:moveTo>
                  <a:lnTo>
                    <a:pt x="332" y="254"/>
                  </a:lnTo>
                  <a:cubicBezTo>
                    <a:pt x="325" y="254"/>
                    <a:pt x="325" y="254"/>
                    <a:pt x="325" y="254"/>
                  </a:cubicBezTo>
                  <a:cubicBezTo>
                    <a:pt x="332" y="254"/>
                    <a:pt x="332" y="254"/>
                    <a:pt x="332" y="254"/>
                  </a:cubicBezTo>
                  <a:close/>
                  <a:moveTo>
                    <a:pt x="304" y="247"/>
                  </a:moveTo>
                  <a:lnTo>
                    <a:pt x="304" y="247"/>
                  </a:lnTo>
                  <a:lnTo>
                    <a:pt x="304" y="254"/>
                  </a:lnTo>
                  <a:cubicBezTo>
                    <a:pt x="304" y="247"/>
                    <a:pt x="297" y="247"/>
                    <a:pt x="297" y="247"/>
                  </a:cubicBezTo>
                  <a:lnTo>
                    <a:pt x="304" y="247"/>
                  </a:lnTo>
                  <a:close/>
                  <a:moveTo>
                    <a:pt x="290" y="240"/>
                  </a:moveTo>
                  <a:lnTo>
                    <a:pt x="290" y="240"/>
                  </a:lnTo>
                  <a:cubicBezTo>
                    <a:pt x="283" y="240"/>
                    <a:pt x="283" y="247"/>
                    <a:pt x="283" y="247"/>
                  </a:cubicBezTo>
                  <a:cubicBezTo>
                    <a:pt x="283" y="240"/>
                    <a:pt x="283" y="240"/>
                    <a:pt x="283" y="240"/>
                  </a:cubicBezTo>
                  <a:cubicBezTo>
                    <a:pt x="283" y="240"/>
                    <a:pt x="283" y="240"/>
                    <a:pt x="290" y="240"/>
                  </a:cubicBezTo>
                  <a:close/>
                  <a:moveTo>
                    <a:pt x="290" y="233"/>
                  </a:moveTo>
                  <a:lnTo>
                    <a:pt x="290" y="233"/>
                  </a:lnTo>
                  <a:cubicBezTo>
                    <a:pt x="283" y="233"/>
                    <a:pt x="283" y="233"/>
                    <a:pt x="283" y="233"/>
                  </a:cubicBezTo>
                  <a:lnTo>
                    <a:pt x="290" y="233"/>
                  </a:lnTo>
                  <a:close/>
                  <a:moveTo>
                    <a:pt x="205" y="106"/>
                  </a:moveTo>
                  <a:lnTo>
                    <a:pt x="205" y="106"/>
                  </a:lnTo>
                  <a:lnTo>
                    <a:pt x="198" y="106"/>
                  </a:lnTo>
                  <a:cubicBezTo>
                    <a:pt x="198" y="106"/>
                    <a:pt x="198" y="106"/>
                    <a:pt x="198" y="99"/>
                  </a:cubicBezTo>
                  <a:cubicBezTo>
                    <a:pt x="198" y="99"/>
                    <a:pt x="198" y="99"/>
                    <a:pt x="205" y="99"/>
                  </a:cubicBezTo>
                  <a:cubicBezTo>
                    <a:pt x="205" y="99"/>
                    <a:pt x="198" y="99"/>
                    <a:pt x="198" y="106"/>
                  </a:cubicBezTo>
                  <a:cubicBezTo>
                    <a:pt x="205" y="106"/>
                    <a:pt x="205" y="106"/>
                    <a:pt x="205" y="106"/>
                  </a:cubicBezTo>
                  <a:close/>
                  <a:moveTo>
                    <a:pt x="198" y="99"/>
                  </a:moveTo>
                  <a:lnTo>
                    <a:pt x="198" y="99"/>
                  </a:lnTo>
                  <a:close/>
                  <a:moveTo>
                    <a:pt x="191" y="99"/>
                  </a:moveTo>
                  <a:lnTo>
                    <a:pt x="191" y="99"/>
                  </a:lnTo>
                  <a:lnTo>
                    <a:pt x="198" y="99"/>
                  </a:lnTo>
                  <a:lnTo>
                    <a:pt x="191" y="99"/>
                  </a:lnTo>
                  <a:close/>
                  <a:moveTo>
                    <a:pt x="198" y="92"/>
                  </a:moveTo>
                  <a:lnTo>
                    <a:pt x="198" y="92"/>
                  </a:lnTo>
                  <a:lnTo>
                    <a:pt x="198" y="85"/>
                  </a:lnTo>
                  <a:lnTo>
                    <a:pt x="198" y="92"/>
                  </a:lnTo>
                  <a:close/>
                  <a:moveTo>
                    <a:pt x="198" y="92"/>
                  </a:moveTo>
                  <a:lnTo>
                    <a:pt x="198" y="92"/>
                  </a:lnTo>
                  <a:close/>
                  <a:moveTo>
                    <a:pt x="198" y="92"/>
                  </a:moveTo>
                  <a:lnTo>
                    <a:pt x="198" y="92"/>
                  </a:lnTo>
                  <a:close/>
                  <a:moveTo>
                    <a:pt x="198" y="92"/>
                  </a:moveTo>
                  <a:lnTo>
                    <a:pt x="198" y="92"/>
                  </a:lnTo>
                  <a:close/>
                  <a:moveTo>
                    <a:pt x="198" y="113"/>
                  </a:moveTo>
                  <a:lnTo>
                    <a:pt x="198" y="113"/>
                  </a:lnTo>
                  <a:close/>
                  <a:moveTo>
                    <a:pt x="155" y="177"/>
                  </a:moveTo>
                  <a:lnTo>
                    <a:pt x="155" y="177"/>
                  </a:lnTo>
                  <a:close/>
                  <a:moveTo>
                    <a:pt x="134" y="240"/>
                  </a:moveTo>
                  <a:lnTo>
                    <a:pt x="134" y="240"/>
                  </a:lnTo>
                  <a:cubicBezTo>
                    <a:pt x="134" y="233"/>
                    <a:pt x="134" y="233"/>
                    <a:pt x="134" y="233"/>
                  </a:cubicBezTo>
                  <a:lnTo>
                    <a:pt x="134" y="240"/>
                  </a:lnTo>
                  <a:lnTo>
                    <a:pt x="134" y="233"/>
                  </a:lnTo>
                  <a:cubicBezTo>
                    <a:pt x="127" y="233"/>
                    <a:pt x="127" y="233"/>
                    <a:pt x="127" y="233"/>
                  </a:cubicBezTo>
                  <a:lnTo>
                    <a:pt x="120" y="233"/>
                  </a:lnTo>
                  <a:lnTo>
                    <a:pt x="127" y="233"/>
                  </a:lnTo>
                  <a:cubicBezTo>
                    <a:pt x="127" y="226"/>
                    <a:pt x="127" y="226"/>
                    <a:pt x="127" y="226"/>
                  </a:cubicBezTo>
                  <a:cubicBezTo>
                    <a:pt x="127" y="226"/>
                    <a:pt x="127" y="226"/>
                    <a:pt x="127" y="219"/>
                  </a:cubicBezTo>
                  <a:lnTo>
                    <a:pt x="134" y="219"/>
                  </a:lnTo>
                  <a:cubicBezTo>
                    <a:pt x="134" y="226"/>
                    <a:pt x="127" y="226"/>
                    <a:pt x="127" y="226"/>
                  </a:cubicBezTo>
                  <a:cubicBezTo>
                    <a:pt x="127" y="226"/>
                    <a:pt x="127" y="226"/>
                    <a:pt x="134" y="226"/>
                  </a:cubicBezTo>
                  <a:cubicBezTo>
                    <a:pt x="134" y="226"/>
                    <a:pt x="134" y="233"/>
                    <a:pt x="134" y="226"/>
                  </a:cubicBezTo>
                  <a:cubicBezTo>
                    <a:pt x="134" y="226"/>
                    <a:pt x="134" y="226"/>
                    <a:pt x="141" y="226"/>
                  </a:cubicBezTo>
                  <a:cubicBezTo>
                    <a:pt x="134" y="233"/>
                    <a:pt x="134" y="233"/>
                    <a:pt x="134" y="233"/>
                  </a:cubicBezTo>
                  <a:lnTo>
                    <a:pt x="141" y="233"/>
                  </a:lnTo>
                  <a:cubicBezTo>
                    <a:pt x="141" y="233"/>
                    <a:pt x="141" y="233"/>
                    <a:pt x="134" y="233"/>
                  </a:cubicBezTo>
                  <a:cubicBezTo>
                    <a:pt x="141" y="233"/>
                    <a:pt x="141" y="233"/>
                    <a:pt x="141" y="233"/>
                  </a:cubicBezTo>
                  <a:lnTo>
                    <a:pt x="141" y="240"/>
                  </a:lnTo>
                  <a:cubicBezTo>
                    <a:pt x="141" y="240"/>
                    <a:pt x="141" y="240"/>
                    <a:pt x="134" y="240"/>
                  </a:cubicBezTo>
                  <a:close/>
                  <a:moveTo>
                    <a:pt x="134" y="396"/>
                  </a:moveTo>
                  <a:lnTo>
                    <a:pt x="134" y="396"/>
                  </a:lnTo>
                  <a:lnTo>
                    <a:pt x="134" y="389"/>
                  </a:lnTo>
                  <a:lnTo>
                    <a:pt x="134" y="396"/>
                  </a:lnTo>
                  <a:close/>
                  <a:moveTo>
                    <a:pt x="134" y="127"/>
                  </a:moveTo>
                  <a:lnTo>
                    <a:pt x="134" y="127"/>
                  </a:lnTo>
                  <a:cubicBezTo>
                    <a:pt x="134" y="134"/>
                    <a:pt x="134" y="134"/>
                    <a:pt x="134" y="134"/>
                  </a:cubicBezTo>
                  <a:cubicBezTo>
                    <a:pt x="134" y="134"/>
                    <a:pt x="134" y="134"/>
                    <a:pt x="134" y="127"/>
                  </a:cubicBezTo>
                  <a:close/>
                  <a:moveTo>
                    <a:pt x="113" y="240"/>
                  </a:moveTo>
                  <a:lnTo>
                    <a:pt x="113" y="240"/>
                  </a:lnTo>
                  <a:lnTo>
                    <a:pt x="120" y="240"/>
                  </a:lnTo>
                  <a:cubicBezTo>
                    <a:pt x="120" y="240"/>
                    <a:pt x="120" y="240"/>
                    <a:pt x="113" y="240"/>
                  </a:cubicBezTo>
                  <a:close/>
                  <a:moveTo>
                    <a:pt x="99" y="325"/>
                  </a:moveTo>
                  <a:lnTo>
                    <a:pt x="99" y="325"/>
                  </a:lnTo>
                  <a:lnTo>
                    <a:pt x="106" y="325"/>
                  </a:lnTo>
                  <a:cubicBezTo>
                    <a:pt x="106" y="325"/>
                    <a:pt x="106" y="325"/>
                    <a:pt x="99" y="325"/>
                  </a:cubicBezTo>
                  <a:close/>
                  <a:moveTo>
                    <a:pt x="99" y="361"/>
                  </a:moveTo>
                  <a:lnTo>
                    <a:pt x="99" y="361"/>
                  </a:lnTo>
                  <a:lnTo>
                    <a:pt x="106" y="361"/>
                  </a:lnTo>
                  <a:cubicBezTo>
                    <a:pt x="99" y="361"/>
                    <a:pt x="106" y="361"/>
                    <a:pt x="99" y="361"/>
                  </a:cubicBezTo>
                  <a:close/>
                  <a:moveTo>
                    <a:pt x="92" y="325"/>
                  </a:moveTo>
                  <a:lnTo>
                    <a:pt x="92" y="325"/>
                  </a:lnTo>
                  <a:cubicBezTo>
                    <a:pt x="92" y="325"/>
                    <a:pt x="92" y="325"/>
                    <a:pt x="85" y="325"/>
                  </a:cubicBezTo>
                  <a:cubicBezTo>
                    <a:pt x="85" y="325"/>
                    <a:pt x="85" y="325"/>
                    <a:pt x="78" y="325"/>
                  </a:cubicBezTo>
                  <a:cubicBezTo>
                    <a:pt x="85" y="325"/>
                    <a:pt x="85" y="325"/>
                    <a:pt x="85" y="325"/>
                  </a:cubicBezTo>
                  <a:lnTo>
                    <a:pt x="92" y="325"/>
                  </a:lnTo>
                  <a:lnTo>
                    <a:pt x="99" y="325"/>
                  </a:lnTo>
                  <a:cubicBezTo>
                    <a:pt x="92" y="325"/>
                    <a:pt x="92" y="325"/>
                    <a:pt x="92" y="325"/>
                  </a:cubicBezTo>
                  <a:close/>
                  <a:moveTo>
                    <a:pt x="78" y="276"/>
                  </a:moveTo>
                  <a:lnTo>
                    <a:pt x="78" y="276"/>
                  </a:lnTo>
                  <a:close/>
                  <a:moveTo>
                    <a:pt x="78" y="276"/>
                  </a:moveTo>
                  <a:lnTo>
                    <a:pt x="78" y="276"/>
                  </a:lnTo>
                  <a:close/>
                  <a:moveTo>
                    <a:pt x="78" y="276"/>
                  </a:moveTo>
                  <a:lnTo>
                    <a:pt x="78" y="276"/>
                  </a:lnTo>
                  <a:close/>
                  <a:moveTo>
                    <a:pt x="71" y="325"/>
                  </a:moveTo>
                  <a:lnTo>
                    <a:pt x="71" y="325"/>
                  </a:lnTo>
                  <a:cubicBezTo>
                    <a:pt x="71" y="325"/>
                    <a:pt x="71" y="325"/>
                    <a:pt x="78" y="325"/>
                  </a:cubicBezTo>
                  <a:cubicBezTo>
                    <a:pt x="71" y="325"/>
                    <a:pt x="71" y="325"/>
                    <a:pt x="71" y="325"/>
                  </a:cubicBezTo>
                  <a:close/>
                  <a:moveTo>
                    <a:pt x="481" y="332"/>
                  </a:moveTo>
                  <a:lnTo>
                    <a:pt x="481" y="332"/>
                  </a:lnTo>
                  <a:lnTo>
                    <a:pt x="488" y="332"/>
                  </a:lnTo>
                  <a:lnTo>
                    <a:pt x="488" y="339"/>
                  </a:lnTo>
                  <a:cubicBezTo>
                    <a:pt x="488" y="339"/>
                    <a:pt x="488" y="339"/>
                    <a:pt x="481" y="339"/>
                  </a:cubicBezTo>
                  <a:lnTo>
                    <a:pt x="481" y="332"/>
                  </a:lnTo>
                  <a:close/>
                  <a:moveTo>
                    <a:pt x="290" y="177"/>
                  </a:moveTo>
                  <a:lnTo>
                    <a:pt x="290" y="177"/>
                  </a:lnTo>
                  <a:cubicBezTo>
                    <a:pt x="290" y="177"/>
                    <a:pt x="290" y="177"/>
                    <a:pt x="290" y="184"/>
                  </a:cubicBezTo>
                  <a:cubicBezTo>
                    <a:pt x="290" y="184"/>
                    <a:pt x="290" y="184"/>
                    <a:pt x="283" y="184"/>
                  </a:cubicBezTo>
                  <a:cubicBezTo>
                    <a:pt x="283" y="184"/>
                    <a:pt x="283" y="184"/>
                    <a:pt x="283" y="177"/>
                  </a:cubicBezTo>
                  <a:lnTo>
                    <a:pt x="290" y="177"/>
                  </a:lnTo>
                  <a:close/>
                  <a:moveTo>
                    <a:pt x="297" y="184"/>
                  </a:moveTo>
                  <a:lnTo>
                    <a:pt x="297" y="184"/>
                  </a:lnTo>
                  <a:cubicBezTo>
                    <a:pt x="297" y="191"/>
                    <a:pt x="297" y="184"/>
                    <a:pt x="297" y="191"/>
                  </a:cubicBezTo>
                  <a:lnTo>
                    <a:pt x="290" y="191"/>
                  </a:lnTo>
                  <a:cubicBezTo>
                    <a:pt x="290" y="184"/>
                    <a:pt x="290" y="184"/>
                    <a:pt x="297" y="184"/>
                  </a:cubicBezTo>
                  <a:close/>
                  <a:moveTo>
                    <a:pt x="92" y="254"/>
                  </a:moveTo>
                  <a:lnTo>
                    <a:pt x="92" y="254"/>
                  </a:lnTo>
                  <a:close/>
                  <a:moveTo>
                    <a:pt x="92" y="254"/>
                  </a:moveTo>
                  <a:lnTo>
                    <a:pt x="92" y="254"/>
                  </a:lnTo>
                  <a:close/>
                  <a:moveTo>
                    <a:pt x="78" y="269"/>
                  </a:moveTo>
                  <a:lnTo>
                    <a:pt x="78" y="269"/>
                  </a:lnTo>
                  <a:close/>
                  <a:moveTo>
                    <a:pt x="78" y="276"/>
                  </a:moveTo>
                  <a:lnTo>
                    <a:pt x="78" y="276"/>
                  </a:lnTo>
                  <a:cubicBezTo>
                    <a:pt x="78" y="269"/>
                    <a:pt x="78" y="269"/>
                    <a:pt x="78" y="269"/>
                  </a:cubicBezTo>
                  <a:cubicBezTo>
                    <a:pt x="78" y="269"/>
                    <a:pt x="78" y="269"/>
                    <a:pt x="78" y="276"/>
                  </a:cubicBezTo>
                  <a:close/>
                  <a:moveTo>
                    <a:pt x="78" y="269"/>
                  </a:moveTo>
                  <a:lnTo>
                    <a:pt x="78" y="269"/>
                  </a:lnTo>
                  <a:close/>
                  <a:moveTo>
                    <a:pt x="78" y="269"/>
                  </a:moveTo>
                  <a:lnTo>
                    <a:pt x="78" y="26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2735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89CFB9-C4D0-49C4-9B2D-117ED8F8A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C401-A2BD-4D06-97FE-3AA57410EB38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836EAE-CA01-47D3-B7A4-4756006139BB}"/>
              </a:ext>
            </a:extLst>
          </p:cNvPr>
          <p:cNvSpPr txBox="1"/>
          <p:nvPr/>
        </p:nvSpPr>
        <p:spPr>
          <a:xfrm>
            <a:off x="6762307" y="2339163"/>
            <a:ext cx="4497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photo of your “4” here</a:t>
            </a:r>
          </a:p>
        </p:txBody>
      </p:sp>
      <p:pic>
        <p:nvPicPr>
          <p:cNvPr id="1026" name="Picture 2" descr="https://southcentralus1-mediap.svc.ms/transform/thumbnail?provider=spo&amp;inputFormat=png&amp;cs=fFNQTw&amp;docid=https%3A%2F%2Fnaescorp.sharepoint.com%3A443%2F_api%2Fv2.0%2Fdrives%2Fb!g_ri6vMVgUyvIZMM92zHHmm873mvhcNAqDHmJO0IDC6i0WE557UVS4ZJwJcb0z48%2Fitems%2F01EPR5T3JI46UCHCBJJBGKTMVMXVG5T77W%3Fversion%3DPublished&amp;access_token=eyJ0eXAiOiJKV1QiLCJhbGciOiJub25lIn0.eyJhdWQiOiIwMDAwMDAwMy0wMDAwLTBmZjEtY2UwMC0wMDAwMDAwMDAwMDAvbmFlc2NvcnAuc2hhcmVwb2ludC5jb21AZDYxMDkyOGMtZTVlOS00NzFlLWIzOTItZmQ3ZmY2ZmE1YzM0IiwiaXNzIjoiMDAwMDAwMDMtMDAwMC0wZmYxLWNlMDAtMDAwMDAwMDAwMDAwIiwibmJmIjoiMTYxOTYyMjAwMCIsImV4cCI6IjE2MTk2NDM2MDAiLCJlbmRwb2ludHVybCI6ImQzN2R0VVNaTXl2U2dNVUtrankwMjNVaXM4N00wdjhRV2RQeTlQRFRjTHM9IiwiZW5kcG9pbnR1cmxMZW5ndGgiOiIxMTUiLCJpc2xvb3BiYWNrIjoiVHJ1ZSIsInZlciI6Imhhc2hlZHByb29mdG9rZW4iLCJzaXRlaWQiOiJaV0ZsTW1aaE9ETXRNVFZtTXkwMFl6Z3hMV0ZtTWpFdE9UTXdZMlkzTm1Oak56RmwiLCJzaWduaW5fc3RhdGUiOiJbXCJrbXNpXCJdIiwibmFtZWlkIjoiMCMuZnxtZW1iZXJzaGlwfGNvbm5pZS5tdW5jeUBuYWVzLmNvbSIsIm5paSI6Im1pY3Jvc29mdC5zaGFyZXBvaW50IiwiaXN1c2VyIjoidHJ1ZSIsImNhY2hla2V5IjoiMGguZnxtZW1iZXJzaGlwfDEwMDM3ZmZlYTliY2I5YzRAbGl2ZS5jb20iLCJ0dCI6IjAiLCJ1c2VQZXJzaXN0ZW50Q29va2llIjoiMyJ9.K0V3Q3dDWVcycGRtNUdXeDZaMzh5dzNMU1c0NXNNampNYU9JK3R0eVZSRT0&amp;encodeFailures=1&amp;width=1920&amp;height=875&amp;srcWidth=&amp;srcHeight=">
            <a:extLst>
              <a:ext uri="{FF2B5EF4-FFF2-40B4-BE49-F238E27FC236}">
                <a16:creationId xmlns:a16="http://schemas.microsoft.com/office/drawing/2014/main" id="{FC0E9914-14F0-419A-937A-14DD2FFA0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63" y="874932"/>
            <a:ext cx="5282468" cy="540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581053-8BAE-F4BB-1AB9-60C58435D8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824728" y="1319968"/>
            <a:ext cx="5571744" cy="451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34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C401-A2BD-4D06-97FE-3AA57410EB38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34987" y="94891"/>
            <a:ext cx="64579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/>
              <a:t>Challenges of Operating on Liquid Fuel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3DF6DF-AB89-9DBA-BE80-2751E6D0C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6360" y="829056"/>
            <a:ext cx="6888480" cy="541324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A1AA062-9DC9-3FA7-1A44-8839EAD47E99}"/>
              </a:ext>
            </a:extLst>
          </p:cNvPr>
          <p:cNvSpPr txBox="1">
            <a:spLocks/>
          </p:cNvSpPr>
          <p:nvPr/>
        </p:nvSpPr>
        <p:spPr>
          <a:xfrm>
            <a:off x="134987" y="615697"/>
            <a:ext cx="4368602" cy="100586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cap="all" dirty="0"/>
              <a:t>about Eagle Point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AECD415-88E2-6298-DC90-695ED829E8A7}"/>
              </a:ext>
            </a:extLst>
          </p:cNvPr>
          <p:cNvSpPr txBox="1">
            <a:spLocks/>
          </p:cNvSpPr>
          <p:nvPr/>
        </p:nvSpPr>
        <p:spPr>
          <a:xfrm>
            <a:off x="134987" y="1956840"/>
            <a:ext cx="4575556" cy="428546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Eagle Point Power Generation; 237MW     2 X 2 facility; 2 GE 7EA combustion turbines, ABB Vax steam turbine, Siemens SST 400 steam turbine, 2 </a:t>
            </a:r>
            <a:r>
              <a:rPr lang="en-US" sz="2000" dirty="0" err="1"/>
              <a:t>Nooter</a:t>
            </a:r>
            <a:r>
              <a:rPr lang="en-US" sz="2000" dirty="0"/>
              <a:t>/Erickson Heat Recovery Steam Generators</a:t>
            </a:r>
          </a:p>
          <a:p>
            <a:r>
              <a:rPr lang="en-US" sz="2000" dirty="0"/>
              <a:t>Plant commissioned 1990</a:t>
            </a:r>
          </a:p>
          <a:p>
            <a:r>
              <a:rPr lang="en-US" sz="2000" dirty="0"/>
              <a:t>Originally build with liquid fuel and water injection systems</a:t>
            </a:r>
          </a:p>
          <a:p>
            <a:r>
              <a:rPr lang="en-US" sz="2000" dirty="0"/>
              <a:t>Liquid fuel systems abandoned by Sunoco</a:t>
            </a:r>
          </a:p>
          <a:p>
            <a:r>
              <a:rPr lang="en-US" sz="2000" dirty="0"/>
              <a:t>Liquid fuel systems re-commissioned 2017 and 2019 by Rockland</a:t>
            </a:r>
          </a:p>
        </p:txBody>
      </p:sp>
    </p:spTree>
    <p:extLst>
      <p:ext uri="{BB962C8B-B14F-4D97-AF65-F5344CB8AC3E}">
        <p14:creationId xmlns:p14="http://schemas.microsoft.com/office/powerpoint/2010/main" val="3581961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D52E5C-A79A-4572-86A6-B88DDC50A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C401-A2BD-4D06-97FE-3AA57410EB38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BADC52-DECA-472A-8573-1D2ED0DA6F3E}"/>
              </a:ext>
            </a:extLst>
          </p:cNvPr>
          <p:cNvSpPr txBox="1"/>
          <p:nvPr/>
        </p:nvSpPr>
        <p:spPr>
          <a:xfrm>
            <a:off x="129396" y="94891"/>
            <a:ext cx="64579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/>
              <a:t>Challenges of Operating on Liquid Fuel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CD6FE1-E8EE-D7D5-932B-9F96A8125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6360" y="829056"/>
            <a:ext cx="6888480" cy="541324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AEF3059-A0A6-5BC9-6276-041C8DC68CE9}"/>
              </a:ext>
            </a:extLst>
          </p:cNvPr>
          <p:cNvSpPr txBox="1">
            <a:spLocks/>
          </p:cNvSpPr>
          <p:nvPr/>
        </p:nvSpPr>
        <p:spPr>
          <a:xfrm>
            <a:off x="134987" y="134400"/>
            <a:ext cx="4368602" cy="19568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600" cap="all" dirty="0"/>
              <a:t> a Brief History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EAF8603-F2EC-6B16-ECBF-84F00D2B7E20}"/>
              </a:ext>
            </a:extLst>
          </p:cNvPr>
          <p:cNvSpPr txBox="1">
            <a:spLocks/>
          </p:cNvSpPr>
          <p:nvPr/>
        </p:nvSpPr>
        <p:spPr>
          <a:xfrm>
            <a:off x="129396" y="2130750"/>
            <a:ext cx="4615312" cy="376803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Stack testing was completed in 2017</a:t>
            </a:r>
          </a:p>
          <a:p>
            <a:r>
              <a:rPr lang="en-US" sz="2400" dirty="0"/>
              <a:t>First time unit called on in an emergency, was January 31, 2019.  Unit was not dispatched long enough to make it to full load.</a:t>
            </a:r>
          </a:p>
          <a:p>
            <a:r>
              <a:rPr lang="en-US" sz="2400" dirty="0"/>
              <a:t>The facility would run the units each year outside of ozone season.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3078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286DE-4611-1556-DA49-52CD450D5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8F572C-41A9-B83A-D080-E2E88BBC5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C401-A2BD-4D06-97FE-3AA57410EB38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AC7835-C89B-8CEB-E193-69033D958154}"/>
              </a:ext>
            </a:extLst>
          </p:cNvPr>
          <p:cNvSpPr txBox="1"/>
          <p:nvPr/>
        </p:nvSpPr>
        <p:spPr>
          <a:xfrm>
            <a:off x="129396" y="94891"/>
            <a:ext cx="64579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/>
              <a:t>Challenges of Operating on Liquid Fuel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FADAFA9-3777-F67D-03A7-61AA4C0BA1DA}"/>
              </a:ext>
            </a:extLst>
          </p:cNvPr>
          <p:cNvSpPr txBox="1">
            <a:spLocks/>
          </p:cNvSpPr>
          <p:nvPr/>
        </p:nvSpPr>
        <p:spPr>
          <a:xfrm>
            <a:off x="129396" y="0"/>
            <a:ext cx="9984850" cy="19568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600" cap="all"/>
              <a:t> Practices/challenges</a:t>
            </a:r>
            <a:endParaRPr lang="en-US" sz="4600" cap="all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81119A3-537C-81BD-14AD-1275F1E8FBC6}"/>
              </a:ext>
            </a:extLst>
          </p:cNvPr>
          <p:cNvSpPr txBox="1">
            <a:spLocks/>
          </p:cNvSpPr>
          <p:nvPr/>
        </p:nvSpPr>
        <p:spPr>
          <a:xfrm>
            <a:off x="129396" y="2051732"/>
            <a:ext cx="11569147" cy="376803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Removed liquid fuel hoses and steamed them; put new or cleaned hose in place</a:t>
            </a:r>
          </a:p>
          <a:p>
            <a:r>
              <a:rPr lang="en-US" dirty="0"/>
              <a:t>Removed all check valves; bench tested rebuilt/replaced as necessary</a:t>
            </a:r>
          </a:p>
          <a:p>
            <a:r>
              <a:rPr lang="en-US" dirty="0"/>
              <a:t>Took liquid fuel pressure readings to determine plugged nozzles</a:t>
            </a:r>
          </a:p>
          <a:p>
            <a:r>
              <a:rPr lang="en-US" dirty="0"/>
              <a:t>Created test rig to flow check primary fuel nozzles</a:t>
            </a:r>
          </a:p>
          <a:p>
            <a:r>
              <a:rPr lang="en-US" dirty="0"/>
              <a:t>Attempted to steam out primary fuel nozzles through liquid fuel distributors</a:t>
            </a:r>
          </a:p>
          <a:p>
            <a:r>
              <a:rPr lang="en-US" dirty="0"/>
              <a:t>High Combustion spread temperature trips</a:t>
            </a:r>
          </a:p>
          <a:p>
            <a:r>
              <a:rPr lang="en-US" dirty="0"/>
              <a:t>Leaks at fuel and water blocks</a:t>
            </a:r>
          </a:p>
          <a:p>
            <a:endParaRPr lang="en-US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4458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7F067-AF32-232B-9FBC-F983356DC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1E3DDA-91E0-D9E8-54BC-2BE9739C5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C401-A2BD-4D06-97FE-3AA57410EB3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E098D9-8E21-3F4E-1EB3-37023B690C45}"/>
              </a:ext>
            </a:extLst>
          </p:cNvPr>
          <p:cNvSpPr txBox="1"/>
          <p:nvPr/>
        </p:nvSpPr>
        <p:spPr>
          <a:xfrm>
            <a:off x="129396" y="94891"/>
            <a:ext cx="64579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/>
              <a:t>Challenges of Operating on Liquid Fuel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D947B0-8D7C-F5D3-79A2-E1065BEA5614}"/>
              </a:ext>
            </a:extLst>
          </p:cNvPr>
          <p:cNvSpPr txBox="1">
            <a:spLocks/>
          </p:cNvSpPr>
          <p:nvPr/>
        </p:nvSpPr>
        <p:spPr>
          <a:xfrm>
            <a:off x="129396" y="0"/>
            <a:ext cx="9984850" cy="19568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600" cap="all" dirty="0"/>
              <a:t> Winter Storm Elliot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FA3879E-B09A-ECF9-4185-880DB11D22C2}"/>
              </a:ext>
            </a:extLst>
          </p:cNvPr>
          <p:cNvSpPr txBox="1">
            <a:spLocks/>
          </p:cNvSpPr>
          <p:nvPr/>
        </p:nvSpPr>
        <p:spPr>
          <a:xfrm>
            <a:off x="129396" y="2051732"/>
            <a:ext cx="11569147" cy="376803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Christmas weekend 2022</a:t>
            </a:r>
          </a:p>
          <a:p>
            <a:r>
              <a:rPr lang="en-US" sz="3200" dirty="0"/>
              <a:t>PJM Declared a capacity performance event</a:t>
            </a:r>
          </a:p>
          <a:p>
            <a:pPr lvl="1"/>
            <a:r>
              <a:rPr lang="en-US" sz="3200" dirty="0"/>
              <a:t>Plant output reduced to 98MW of 237MW capacity</a:t>
            </a:r>
          </a:p>
          <a:p>
            <a:pPr lvl="1"/>
            <a:r>
              <a:rPr lang="en-US" sz="3200" dirty="0"/>
              <a:t>Fined roughly $17 million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987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2C2F5E-5CB7-45D5-BACB-F3AD0F905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C401-A2BD-4D06-97FE-3AA57410EB38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CA06C0-9C95-43C9-AD5A-C454F827B88E}"/>
              </a:ext>
            </a:extLst>
          </p:cNvPr>
          <p:cNvSpPr txBox="1"/>
          <p:nvPr/>
        </p:nvSpPr>
        <p:spPr>
          <a:xfrm>
            <a:off x="129396" y="94891"/>
            <a:ext cx="64579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/>
              <a:t>Challenges of Operating on Liquid Fuel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F3F190-14B9-FC68-8201-226AEF6D8BBA}"/>
              </a:ext>
            </a:extLst>
          </p:cNvPr>
          <p:cNvSpPr/>
          <p:nvPr/>
        </p:nvSpPr>
        <p:spPr>
          <a:xfrm>
            <a:off x="0" y="835573"/>
            <a:ext cx="12188951" cy="1545336"/>
          </a:xfrm>
          <a:prstGeom prst="rect">
            <a:avLst/>
          </a:prstGeom>
          <a:solidFill>
            <a:schemeClr val="accent1">
              <a:lumMod val="50000"/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Root Cause; The 5- Why’s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DD32A8-1547-87BA-A598-868C8C3D7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13250"/>
            <a:ext cx="12188951" cy="20879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96B4BE-09E5-5208-30F9-0A72946EE2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06" y="842477"/>
            <a:ext cx="12059728" cy="54129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DE425A-E237-6ADA-3A45-3B0B3ABE7C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06" y="842477"/>
            <a:ext cx="12188951" cy="53126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E87714-58B9-6DAC-B14F-3CC8D6EC88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" y="835573"/>
            <a:ext cx="12188950" cy="53122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0753A3-4CED-8B83-B8A4-E8494A14E2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782" y="835573"/>
            <a:ext cx="12002218" cy="540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7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A40CB7-6F0A-4297-A2ED-C0437D39A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C401-A2BD-4D06-97FE-3AA57410EB3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AA9BBC-EDB3-464B-BCE9-52347B7EE8A3}"/>
              </a:ext>
            </a:extLst>
          </p:cNvPr>
          <p:cNvSpPr txBox="1"/>
          <p:nvPr/>
        </p:nvSpPr>
        <p:spPr>
          <a:xfrm>
            <a:off x="129396" y="94891"/>
            <a:ext cx="64579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/>
              <a:t>Challenges of Operating on Liquid Fuel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B329CF-C4A7-9861-8E4C-D9284365E137}"/>
              </a:ext>
            </a:extLst>
          </p:cNvPr>
          <p:cNvSpPr txBox="1">
            <a:spLocks/>
          </p:cNvSpPr>
          <p:nvPr/>
        </p:nvSpPr>
        <p:spPr>
          <a:xfrm>
            <a:off x="129396" y="907800"/>
            <a:ext cx="11569147" cy="376803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/>
              <a:t>Coke Formation in Liquid Fuel lines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dirty="0"/>
              <a:t>Fouled liquid fuel nozzles, check valves and poppet assemblies</a:t>
            </a:r>
          </a:p>
          <a:p>
            <a:pPr marL="0" indent="0">
              <a:buNone/>
            </a:pPr>
            <a:r>
              <a:rPr lang="en-US" dirty="0"/>
              <a:t>Coke forms in liquid fuel lines while operation on natural gas</a:t>
            </a:r>
          </a:p>
          <a:p>
            <a:pPr marL="0" indent="0">
              <a:buNone/>
            </a:pPr>
            <a:r>
              <a:rPr lang="en-US" dirty="0"/>
              <a:t>Other contributing factors:</a:t>
            </a:r>
          </a:p>
          <a:p>
            <a:r>
              <a:rPr lang="en-US" dirty="0"/>
              <a:t>Fuel lines are full to the check valves</a:t>
            </a:r>
          </a:p>
          <a:p>
            <a:r>
              <a:rPr lang="en-US" dirty="0"/>
              <a:t>Fuel lines are inside the high heat area</a:t>
            </a:r>
          </a:p>
          <a:p>
            <a:r>
              <a:rPr lang="en-US" dirty="0"/>
              <a:t>Fuel lines in contact with hot compressor shell casing</a:t>
            </a:r>
          </a:p>
          <a:p>
            <a:r>
              <a:rPr lang="en-US" dirty="0"/>
              <a:t>Fuel lines not designed to be drained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6549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4339EA-6D68-4D04-A4AA-00C776568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C401-A2BD-4D06-97FE-3AA57410EB3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DD8127-4463-4B7D-9EBF-4A8958B14B8A}"/>
              </a:ext>
            </a:extLst>
          </p:cNvPr>
          <p:cNvSpPr txBox="1"/>
          <p:nvPr/>
        </p:nvSpPr>
        <p:spPr>
          <a:xfrm>
            <a:off x="129396" y="94891"/>
            <a:ext cx="64579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/>
              <a:t>Challenges of Operating on Liquid Fuel</a:t>
            </a: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F74C4316-B2E3-5501-6754-53DD9943298C}"/>
              </a:ext>
            </a:extLst>
          </p:cNvPr>
          <p:cNvSpPr txBox="1">
            <a:spLocks/>
          </p:cNvSpPr>
          <p:nvPr/>
        </p:nvSpPr>
        <p:spPr>
          <a:xfrm>
            <a:off x="129396" y="982943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dirty="0"/>
              <a:t>What to Do?</a:t>
            </a:r>
            <a:endParaRPr lang="en-US" dirty="0"/>
          </a:p>
          <a:p>
            <a:r>
              <a:rPr lang="en-US" sz="4000" dirty="0"/>
              <a:t>Solutions from root cause analysis:</a:t>
            </a:r>
          </a:p>
          <a:p>
            <a:pPr lvl="1"/>
            <a:r>
              <a:rPr lang="en-US" sz="4000" dirty="0"/>
              <a:t>Remove liquid fuel from supply lines</a:t>
            </a:r>
          </a:p>
          <a:p>
            <a:pPr lvl="1"/>
            <a:r>
              <a:rPr lang="en-US" sz="4000" dirty="0"/>
              <a:t>Reposition drains on liquid fuel distributor</a:t>
            </a:r>
          </a:p>
          <a:p>
            <a:pPr lvl="1"/>
            <a:r>
              <a:rPr lang="en-US" sz="4000" dirty="0"/>
              <a:t>Move liquid fuel check valves</a:t>
            </a:r>
          </a:p>
          <a:p>
            <a:pPr lvl="1"/>
            <a:r>
              <a:rPr lang="en-US" sz="4000" dirty="0"/>
              <a:t>Add tee to allow draining of lines downstream of check valves 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059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659ac44-0e5c-4586-982d-9e624c0e37b3">
      <Terms xmlns="http://schemas.microsoft.com/office/infopath/2007/PartnerControls"/>
    </lcf76f155ced4ddcb4097134ff3c332f>
    <TaxCatchAll xmlns="e5b7f659-cdfb-4e63-9897-4d4b089e0ab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16717AB643C04BAB6E039E0ABA47B9" ma:contentTypeVersion="10" ma:contentTypeDescription="Create a new document." ma:contentTypeScope="" ma:versionID="b04254cc462b954ea735f8df8894072b">
  <xsd:schema xmlns:xsd="http://www.w3.org/2001/XMLSchema" xmlns:xs="http://www.w3.org/2001/XMLSchema" xmlns:p="http://schemas.microsoft.com/office/2006/metadata/properties" xmlns:ns2="f659ac44-0e5c-4586-982d-9e624c0e37b3" xmlns:ns3="e5b7f659-cdfb-4e63-9897-4d4b089e0abf" targetNamespace="http://schemas.microsoft.com/office/2006/metadata/properties" ma:root="true" ma:fieldsID="aadabe05ec8d422d4c6c374045f0f11b" ns2:_="" ns3:_="">
    <xsd:import namespace="f659ac44-0e5c-4586-982d-9e624c0e37b3"/>
    <xsd:import namespace="e5b7f659-cdfb-4e63-9897-4d4b089e0a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59ac44-0e5c-4586-982d-9e624c0e37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a2e319bb-2978-4981-bc0e-e7fa2d15881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b7f659-cdfb-4e63-9897-4d4b089e0abf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b329fd36-1185-420a-8565-8a55fc6c7119}" ma:internalName="TaxCatchAll" ma:showField="CatchAllData" ma:web="e5b7f659-cdfb-4e63-9897-4d4b089e0a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CBF19CE-9BB4-44EE-AE4F-CBF90E1D3B4F}">
  <ds:schemaRefs>
    <ds:schemaRef ds:uri="2315b9b4-1c49-469e-a1af-b14d0dac4272"/>
    <ds:schemaRef ds:uri="http://schemas.microsoft.com/office/2006/documentManagement/types"/>
    <ds:schemaRef ds:uri="28ccae29-bab3-46b2-bba8-ba1aaf92e157"/>
    <ds:schemaRef ds:uri="http://purl.org/dc/elements/1.1/"/>
    <ds:schemaRef ds:uri="http://schemas.microsoft.com/office/2006/metadata/properties"/>
    <ds:schemaRef ds:uri="http://schemas.microsoft.com/sharepoint/v3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  <ds:schemaRef ds:uri="f35800d1-69c2-451c-84e0-a6efa7460857"/>
    <ds:schemaRef ds:uri="549136b0-3472-469d-8085-0b48b81f8d47"/>
    <ds:schemaRef ds:uri="f659ac44-0e5c-4586-982d-9e624c0e37b3"/>
    <ds:schemaRef ds:uri="e5b7f659-cdfb-4e63-9897-4d4b089e0abf"/>
  </ds:schemaRefs>
</ds:datastoreItem>
</file>

<file path=customXml/itemProps2.xml><?xml version="1.0" encoding="utf-8"?>
<ds:datastoreItem xmlns:ds="http://schemas.openxmlformats.org/officeDocument/2006/customXml" ds:itemID="{EBD52C75-A85A-45DA-9351-908E7FAF0E3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D7D1F9B-A9B0-4A58-A85D-06DC251295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59ac44-0e5c-4586-982d-9e624c0e37b3"/>
    <ds:schemaRef ds:uri="e5b7f659-cdfb-4e63-9897-4d4b089e0a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7634</TotalTime>
  <Words>727</Words>
  <Application>Microsoft Office PowerPoint</Application>
  <PresentationFormat>Widescreen</PresentationFormat>
  <Paragraphs>105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Lambert, Gregory</dc:creator>
  <cp:lastModifiedBy>Bill Boulware</cp:lastModifiedBy>
  <cp:revision>79</cp:revision>
  <dcterms:created xsi:type="dcterms:W3CDTF">2018-01-26T16:53:50Z</dcterms:created>
  <dcterms:modified xsi:type="dcterms:W3CDTF">2026-08-12T12:10:26Z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0x0101007D16717AB643C04BAB6E039E0ABA47B9</vt:lpwstr>
  </property>
  <property fmtid="{D5CDD505-2E9C-101B-9397-08002B2CF9AE}" pid="3" name="Order">
    <vt:r8>3600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</Properties>
</file>